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79" r:id="rId2"/>
    <p:sldId id="258" r:id="rId3"/>
    <p:sldId id="283" r:id="rId4"/>
    <p:sldId id="284" r:id="rId5"/>
    <p:sldId id="286" r:id="rId6"/>
    <p:sldId id="267" r:id="rId7"/>
    <p:sldId id="269" r:id="rId8"/>
    <p:sldId id="287" r:id="rId9"/>
    <p:sldId id="271" r:id="rId10"/>
    <p:sldId id="276" r:id="rId11"/>
    <p:sldId id="277" r:id="rId12"/>
    <p:sldId id="272" r:id="rId13"/>
    <p:sldId id="273" r:id="rId14"/>
    <p:sldId id="274" r:id="rId15"/>
    <p:sldId id="275" r:id="rId16"/>
    <p:sldId id="288" r:id="rId17"/>
    <p:sldId id="28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4E91022-752E-4509-B639-78F69FB9F5D3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2CD1F5D-AFF7-48CE-9D12-63A675DCD9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8242A-D7BE-4153-8B4D-BB30F6299C2C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2D52B-8E99-4DFC-B126-508376D044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ED447-A3E8-42D2-B67A-9D2C30CA3B04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CAA67-98CA-4237-A1A6-20ED11022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0E737-45B4-435F-A3FE-144CD2EB6E49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384A2-CA59-443A-A655-A8BFE0B2A5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1EE0F-89A9-44B5-8C9A-78E30E3D2607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B5D78-E545-4D75-92AC-1B254CF5E4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3A046-87A6-4DB9-9C87-6AF7E838FDD4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40BC9-9099-489F-80F7-5566744319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DF828-5E68-4AF3-A698-79DBC9F36C96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A0C71-7FED-434D-A292-363D72595D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DE7DE-8736-4357-8C6A-2A8C5B3CB7E8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9BD16-0422-40CB-AED4-CE29A06358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BEE3A-7E13-4B97-901F-141DA4B0B9C6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975AF-E839-4193-966E-502639F271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3EA53-A9C9-4122-99DE-18DBB98D6661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75A73-6CCD-45D7-840C-D98C2D99C2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8E503-F18F-4B1D-BE74-D15F7519A581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632A5-D1AE-469B-938B-A7B9EDAE2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BB87B-93E8-4072-9719-7EE7C437F018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C8996-E295-49AD-B5AF-CBA6D5F3F0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81286AAE-8664-4255-90D9-9372201DA13D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8292086-BDF9-471D-9B03-AF33F6D799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0.bin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5.bin"/><Relationship Id="rId5" Type="http://schemas.openxmlformats.org/officeDocument/2006/relationships/oleObject" Target="../embeddings/oleObject64.bin"/><Relationship Id="rId4" Type="http://schemas.openxmlformats.org/officeDocument/2006/relationships/oleObject" Target="../embeddings/oleObject6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0.bin"/><Relationship Id="rId5" Type="http://schemas.openxmlformats.org/officeDocument/2006/relationships/oleObject" Target="../embeddings/oleObject69.bin"/><Relationship Id="rId4" Type="http://schemas.openxmlformats.org/officeDocument/2006/relationships/oleObject" Target="../embeddings/oleObject68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" name="TextBox 5"/>
          <p:cNvSpPr txBox="1"/>
          <p:nvPr/>
        </p:nvSpPr>
        <p:spPr>
          <a:xfrm>
            <a:off x="928662" y="428604"/>
            <a:ext cx="7891810" cy="255454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t="100000" r="100000"/>
            </a:path>
            <a:tileRect l="-100000" b="-100000"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Интерактивный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тренажер «Тригонометрические уравнения»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85875" y="3071813"/>
            <a:ext cx="6486525" cy="2428875"/>
          </a:xfrm>
          <a:prstGeom prst="roundRect">
            <a:avLst>
              <a:gd name="adj" fmla="val 575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Автор работы</a:t>
            </a:r>
            <a:r>
              <a:rPr lang="en-US" sz="2400" b="1" dirty="0"/>
              <a:t>:</a:t>
            </a:r>
            <a:r>
              <a:rPr lang="ru-RU" sz="2400" b="1" dirty="0"/>
              <a:t> учитель математики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Саламаха Надежда Сергеевна,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</a:t>
            </a:r>
            <a:r>
              <a:rPr lang="ru-RU" sz="2800" b="1" i="1" dirty="0"/>
              <a:t>МБОУ СОШ № 85 г.Краснодар</a:t>
            </a: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077200" y="5867400"/>
            <a:ext cx="762000" cy="6858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928662" y="228600"/>
            <a:ext cx="7986738" cy="2062103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 Задание №9.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Решить уравнение: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u="sng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24200" y="3048000"/>
            <a:ext cx="9906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24200" y="4038600"/>
            <a:ext cx="9906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24200" y="5029200"/>
            <a:ext cx="9906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24200" y="6019800"/>
            <a:ext cx="9906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876800" y="3048000"/>
            <a:ext cx="25146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76800" y="4013200"/>
            <a:ext cx="2514600" cy="55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76800" y="4978400"/>
            <a:ext cx="2514600" cy="660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76800" y="5943600"/>
            <a:ext cx="25146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00" y="5943600"/>
            <a:ext cx="762000" cy="609600"/>
          </a:xfrm>
          <a:prstGeom prst="actionButtonForwardNext">
            <a:avLst/>
          </a:prstGeom>
          <a:ln>
            <a:solidFill>
              <a:schemeClr val="tx2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4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18" name="Object 30"/>
          <p:cNvGraphicFramePr>
            <a:graphicFrameLocks noChangeAspect="1"/>
          </p:cNvGraphicFramePr>
          <p:nvPr/>
        </p:nvGraphicFramePr>
        <p:xfrm>
          <a:off x="4071938" y="1357313"/>
          <a:ext cx="2232025" cy="714375"/>
        </p:xfrm>
        <a:graphic>
          <a:graphicData uri="http://schemas.openxmlformats.org/presentationml/2006/ole">
            <p:oleObj spid="_x0000_s9218" r:id="rId3" imgW="711200" imgH="228600" progId="Equation.DSMT4">
              <p:embed/>
            </p:oleObj>
          </a:graphicData>
        </a:graphic>
      </p:graphicFrame>
      <p:sp>
        <p:nvSpPr>
          <p:cNvPr id="924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19" name="Object 32"/>
          <p:cNvGraphicFramePr>
            <a:graphicFrameLocks noChangeAspect="1"/>
          </p:cNvGraphicFramePr>
          <p:nvPr/>
        </p:nvGraphicFramePr>
        <p:xfrm>
          <a:off x="5221288" y="3071813"/>
          <a:ext cx="1489075" cy="571500"/>
        </p:xfrm>
        <a:graphic>
          <a:graphicData uri="http://schemas.openxmlformats.org/presentationml/2006/ole">
            <p:oleObj spid="_x0000_s9219" r:id="rId4" imgW="1066337" imgH="406224" progId="Equation.DSMT4">
              <p:embed/>
            </p:oleObj>
          </a:graphicData>
        </a:graphic>
      </p:graphicFrame>
      <p:sp>
        <p:nvSpPr>
          <p:cNvPr id="924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20" name="Object 34"/>
          <p:cNvGraphicFramePr>
            <a:graphicFrameLocks noChangeAspect="1"/>
          </p:cNvGraphicFramePr>
          <p:nvPr/>
        </p:nvGraphicFramePr>
        <p:xfrm>
          <a:off x="5394325" y="4000500"/>
          <a:ext cx="1130300" cy="571500"/>
        </p:xfrm>
        <a:graphic>
          <a:graphicData uri="http://schemas.openxmlformats.org/presentationml/2006/ole">
            <p:oleObj spid="_x0000_s9220" r:id="rId5" imgW="812447" imgH="406224" progId="Equation.DSMT4">
              <p:embed/>
            </p:oleObj>
          </a:graphicData>
        </a:graphic>
      </p:graphicFrame>
      <p:sp>
        <p:nvSpPr>
          <p:cNvPr id="9248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21" name="Object 36"/>
          <p:cNvGraphicFramePr>
            <a:graphicFrameLocks noChangeAspect="1"/>
          </p:cNvGraphicFramePr>
          <p:nvPr/>
        </p:nvGraphicFramePr>
        <p:xfrm>
          <a:off x="5072063" y="5000625"/>
          <a:ext cx="2179637" cy="571500"/>
        </p:xfrm>
        <a:graphic>
          <a:graphicData uri="http://schemas.openxmlformats.org/presentationml/2006/ole">
            <p:oleObj spid="_x0000_s9221" r:id="rId6" imgW="1562100" imgH="406400" progId="Equation.DSMT4">
              <p:embed/>
            </p:oleObj>
          </a:graphicData>
        </a:graphic>
      </p:graphicFrame>
      <p:sp>
        <p:nvSpPr>
          <p:cNvPr id="9249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22" name="Object 38"/>
          <p:cNvGraphicFramePr>
            <a:graphicFrameLocks noChangeAspect="1"/>
          </p:cNvGraphicFramePr>
          <p:nvPr/>
        </p:nvGraphicFramePr>
        <p:xfrm>
          <a:off x="5357813" y="6000750"/>
          <a:ext cx="1687512" cy="500063"/>
        </p:xfrm>
        <a:graphic>
          <a:graphicData uri="http://schemas.openxmlformats.org/presentationml/2006/ole">
            <p:oleObj spid="_x0000_s9222" r:id="rId7" imgW="774364" imgH="228501" progId="Equation.DSMT4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928662" y="228600"/>
            <a:ext cx="8062938" cy="2062103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u="sng" dirty="0"/>
              <a:t>Задание №10.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Решить уравнение: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52800" y="29718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52800" y="39370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52800" y="49022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352800" y="58674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876800" y="5867400"/>
            <a:ext cx="2695575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29188" y="4857750"/>
            <a:ext cx="2071687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76800" y="3937000"/>
            <a:ext cx="2124075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32363" y="29972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00" y="5791200"/>
            <a:ext cx="838200" cy="6096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10242" name="Object 31"/>
          <p:cNvGraphicFramePr>
            <a:graphicFrameLocks noChangeAspect="1"/>
          </p:cNvGraphicFramePr>
          <p:nvPr/>
        </p:nvGraphicFramePr>
        <p:xfrm>
          <a:off x="4071938" y="1285875"/>
          <a:ext cx="1895475" cy="857250"/>
        </p:xfrm>
        <a:graphic>
          <a:graphicData uri="http://schemas.openxmlformats.org/presentationml/2006/ole">
            <p:oleObj spid="_x0000_s10242" r:id="rId3" imgW="888614" imgH="406224" progId="Equation.DSMT4">
              <p:embed/>
            </p:oleObj>
          </a:graphicData>
        </a:graphic>
      </p:graphicFrame>
      <p:sp>
        <p:nvSpPr>
          <p:cNvPr id="10269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43" name="Object 32"/>
          <p:cNvGraphicFramePr>
            <a:graphicFrameLocks noChangeAspect="1"/>
          </p:cNvGraphicFramePr>
          <p:nvPr/>
        </p:nvGraphicFramePr>
        <p:xfrm>
          <a:off x="4991100" y="3071813"/>
          <a:ext cx="1662113" cy="428625"/>
        </p:xfrm>
        <a:graphic>
          <a:graphicData uri="http://schemas.openxmlformats.org/presentationml/2006/ole">
            <p:oleObj spid="_x0000_s10243" r:id="rId4" imgW="889000" imgH="228600" progId="Equation.DSMT4">
              <p:embed/>
            </p:oleObj>
          </a:graphicData>
        </a:graphic>
      </p:graphicFrame>
      <p:sp>
        <p:nvSpPr>
          <p:cNvPr id="10270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44" name="Object 34"/>
          <p:cNvGraphicFramePr>
            <a:graphicFrameLocks noChangeAspect="1"/>
          </p:cNvGraphicFramePr>
          <p:nvPr/>
        </p:nvGraphicFramePr>
        <p:xfrm>
          <a:off x="4929188" y="4000500"/>
          <a:ext cx="1979612" cy="357188"/>
        </p:xfrm>
        <a:graphic>
          <a:graphicData uri="http://schemas.openxmlformats.org/presentationml/2006/ole">
            <p:oleObj spid="_x0000_s10244" r:id="rId5" imgW="1270000" imgH="228600" progId="Equation.DSMT4">
              <p:embed/>
            </p:oleObj>
          </a:graphicData>
        </a:graphic>
      </p:graphicFrame>
      <p:sp>
        <p:nvSpPr>
          <p:cNvPr id="10271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45" name="Object 36"/>
          <p:cNvGraphicFramePr>
            <a:graphicFrameLocks noChangeAspect="1"/>
          </p:cNvGraphicFramePr>
          <p:nvPr/>
        </p:nvGraphicFramePr>
        <p:xfrm>
          <a:off x="5214938" y="4929188"/>
          <a:ext cx="1643062" cy="409575"/>
        </p:xfrm>
        <a:graphic>
          <a:graphicData uri="http://schemas.openxmlformats.org/presentationml/2006/ole">
            <p:oleObj spid="_x0000_s10245" r:id="rId6" imgW="1257300" imgH="228600" progId="Equation.DSMT4">
              <p:embed/>
            </p:oleObj>
          </a:graphicData>
        </a:graphic>
      </p:graphicFrame>
      <p:sp>
        <p:nvSpPr>
          <p:cNvPr id="10272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46" name="Object 38"/>
          <p:cNvGraphicFramePr>
            <a:graphicFrameLocks noChangeAspect="1"/>
          </p:cNvGraphicFramePr>
          <p:nvPr/>
        </p:nvGraphicFramePr>
        <p:xfrm>
          <a:off x="4857750" y="5929313"/>
          <a:ext cx="2714625" cy="500062"/>
        </p:xfrm>
        <a:graphic>
          <a:graphicData uri="http://schemas.openxmlformats.org/presentationml/2006/ole">
            <p:oleObj spid="_x0000_s10246" r:id="rId7" imgW="1651000" imgH="304800" progId="Equation.DSMT4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0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7" grpId="0" animBg="1"/>
      <p:bldP spid="7" grpId="1" animBg="1"/>
      <p:bldP spid="7" grpId="2" animBg="1"/>
      <p:bldP spid="8" grpId="0" animBg="1"/>
      <p:bldP spid="9" grpId="0" animBg="1"/>
      <p:bldP spid="9" grpId="1" animBg="1"/>
      <p:bldP spid="10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0100" y="304800"/>
            <a:ext cx="7839100" cy="2062103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Задание №11.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Решить уравнение: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 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95600" y="48260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3.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2895600" y="28956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</a:t>
            </a:r>
            <a:r>
              <a:rPr lang="ru-RU" sz="3200" b="1" dirty="0">
                <a:solidFill>
                  <a:schemeClr val="tx1"/>
                </a:solidFill>
              </a:rPr>
              <a:t>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95600" y="38608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2.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2895600" y="57912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4.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19600" y="2895600"/>
            <a:ext cx="2366978" cy="584775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419600" y="4896875"/>
            <a:ext cx="2366978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419600" y="5867400"/>
            <a:ext cx="2366978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419600" y="3917500"/>
            <a:ext cx="2366978" cy="54225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7696200" y="5867400"/>
            <a:ext cx="762000" cy="5334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301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66" name="Object 39"/>
          <p:cNvGraphicFramePr>
            <a:graphicFrameLocks noChangeAspect="1"/>
          </p:cNvGraphicFramePr>
          <p:nvPr/>
        </p:nvGraphicFramePr>
        <p:xfrm>
          <a:off x="3929063" y="1500188"/>
          <a:ext cx="2162175" cy="428625"/>
        </p:xfrm>
        <a:graphic>
          <a:graphicData uri="http://schemas.openxmlformats.org/presentationml/2006/ole">
            <p:oleObj spid="_x0000_s11266" r:id="rId3" imgW="1104421" imgH="215806" progId="Equation.DSMT4">
              <p:embed/>
            </p:oleObj>
          </a:graphicData>
        </a:graphic>
      </p:graphicFrame>
      <p:sp>
        <p:nvSpPr>
          <p:cNvPr id="11302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67" name="Object 41"/>
          <p:cNvGraphicFramePr>
            <a:graphicFrameLocks noChangeAspect="1"/>
          </p:cNvGraphicFramePr>
          <p:nvPr/>
        </p:nvGraphicFramePr>
        <p:xfrm>
          <a:off x="4572000" y="2928938"/>
          <a:ext cx="1714500" cy="546100"/>
        </p:xfrm>
        <a:graphic>
          <a:graphicData uri="http://schemas.openxmlformats.org/presentationml/2006/ole">
            <p:oleObj spid="_x0000_s11267" r:id="rId4" imgW="1282700" imgH="406400" progId="Equation.DSMT4">
              <p:embed/>
            </p:oleObj>
          </a:graphicData>
        </a:graphic>
      </p:graphicFrame>
      <p:sp>
        <p:nvSpPr>
          <p:cNvPr id="11303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68" name="Object 43"/>
          <p:cNvGraphicFramePr>
            <a:graphicFrameLocks noChangeAspect="1"/>
          </p:cNvGraphicFramePr>
          <p:nvPr/>
        </p:nvGraphicFramePr>
        <p:xfrm>
          <a:off x="4506913" y="3929063"/>
          <a:ext cx="1941512" cy="500062"/>
        </p:xfrm>
        <a:graphic>
          <a:graphicData uri="http://schemas.openxmlformats.org/presentationml/2006/ole">
            <p:oleObj spid="_x0000_s11268" r:id="rId5" imgW="1586811" imgH="406224" progId="Equation.DSMT4">
              <p:embed/>
            </p:oleObj>
          </a:graphicData>
        </a:graphic>
      </p:graphicFrame>
      <p:sp>
        <p:nvSpPr>
          <p:cNvPr id="11304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69" name="Object 45"/>
          <p:cNvGraphicFramePr>
            <a:graphicFrameLocks noChangeAspect="1"/>
          </p:cNvGraphicFramePr>
          <p:nvPr/>
        </p:nvGraphicFramePr>
        <p:xfrm>
          <a:off x="4435475" y="4929188"/>
          <a:ext cx="1941513" cy="500062"/>
        </p:xfrm>
        <a:graphic>
          <a:graphicData uri="http://schemas.openxmlformats.org/presentationml/2006/ole">
            <p:oleObj spid="_x0000_s11269" r:id="rId6" imgW="1586811" imgH="406224" progId="Equation.DSMT4">
              <p:embed/>
            </p:oleObj>
          </a:graphicData>
        </a:graphic>
      </p:graphicFrame>
      <p:sp>
        <p:nvSpPr>
          <p:cNvPr id="11305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70" name="Object 47"/>
          <p:cNvGraphicFramePr>
            <a:graphicFrameLocks noChangeAspect="1"/>
          </p:cNvGraphicFramePr>
          <p:nvPr/>
        </p:nvGraphicFramePr>
        <p:xfrm>
          <a:off x="4503738" y="5857875"/>
          <a:ext cx="1954212" cy="500063"/>
        </p:xfrm>
        <a:graphic>
          <a:graphicData uri="http://schemas.openxmlformats.org/presentationml/2006/ole">
            <p:oleObj spid="_x0000_s11270" r:id="rId7" imgW="1600200" imgH="406400" progId="Equation.DSMT4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9" grpId="0" animBg="1"/>
      <p:bldP spid="11" grpId="0" animBg="1"/>
      <p:bldP spid="12" grpId="0" animBg="1"/>
      <p:bldP spid="13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1000100" y="228600"/>
            <a:ext cx="7991500" cy="2062103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Задание №12.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Решить уравнение: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 </a:t>
            </a:r>
            <a:endParaRPr lang="ru-RU" sz="32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52800" y="3276600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52800" y="4165600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52800" y="5054600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352800" y="5943600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105400" y="3276600"/>
            <a:ext cx="203835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105400" y="4191000"/>
            <a:ext cx="203835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05400" y="5105400"/>
            <a:ext cx="203835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105400" y="6019800"/>
            <a:ext cx="203835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7772400" y="6019800"/>
            <a:ext cx="685800" cy="5334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317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290" name="Object 30"/>
          <p:cNvGraphicFramePr>
            <a:graphicFrameLocks noChangeAspect="1"/>
          </p:cNvGraphicFramePr>
          <p:nvPr/>
        </p:nvGraphicFramePr>
        <p:xfrm>
          <a:off x="3786188" y="1357313"/>
          <a:ext cx="2179637" cy="428625"/>
        </p:xfrm>
        <a:graphic>
          <a:graphicData uri="http://schemas.openxmlformats.org/presentationml/2006/ole">
            <p:oleObj spid="_x0000_s12290" r:id="rId3" imgW="1117115" imgH="215806" progId="Equation.DSMT4">
              <p:embed/>
            </p:oleObj>
          </a:graphicData>
        </a:graphic>
      </p:graphicFrame>
      <p:sp>
        <p:nvSpPr>
          <p:cNvPr id="12318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291" name="Object 32"/>
          <p:cNvGraphicFramePr>
            <a:graphicFrameLocks noChangeAspect="1"/>
          </p:cNvGraphicFramePr>
          <p:nvPr/>
        </p:nvGraphicFramePr>
        <p:xfrm>
          <a:off x="5127625" y="3286125"/>
          <a:ext cx="1663700" cy="500063"/>
        </p:xfrm>
        <a:graphic>
          <a:graphicData uri="http://schemas.openxmlformats.org/presentationml/2006/ole">
            <p:oleObj spid="_x0000_s12291" r:id="rId4" imgW="1358310" imgH="406224" progId="Equation.DSMT4">
              <p:embed/>
            </p:oleObj>
          </a:graphicData>
        </a:graphic>
      </p:graphicFrame>
      <p:sp>
        <p:nvSpPr>
          <p:cNvPr id="12319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292" name="Object 34"/>
          <p:cNvGraphicFramePr>
            <a:graphicFrameLocks noChangeAspect="1"/>
          </p:cNvGraphicFramePr>
          <p:nvPr/>
        </p:nvGraphicFramePr>
        <p:xfrm>
          <a:off x="5214938" y="4214813"/>
          <a:ext cx="1593850" cy="500062"/>
        </p:xfrm>
        <a:graphic>
          <a:graphicData uri="http://schemas.openxmlformats.org/presentationml/2006/ole">
            <p:oleObj spid="_x0000_s12292" r:id="rId5" imgW="1307532" imgH="406224" progId="Equation.DSMT4">
              <p:embed/>
            </p:oleObj>
          </a:graphicData>
        </a:graphic>
      </p:graphicFrame>
      <p:sp>
        <p:nvSpPr>
          <p:cNvPr id="12320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293" name="Object 36"/>
          <p:cNvGraphicFramePr>
            <a:graphicFrameLocks noChangeAspect="1"/>
          </p:cNvGraphicFramePr>
          <p:nvPr/>
        </p:nvGraphicFramePr>
        <p:xfrm>
          <a:off x="5143500" y="5143500"/>
          <a:ext cx="1941513" cy="500063"/>
        </p:xfrm>
        <a:graphic>
          <a:graphicData uri="http://schemas.openxmlformats.org/presentationml/2006/ole">
            <p:oleObj spid="_x0000_s12293" r:id="rId6" imgW="1586811" imgH="406224" progId="Equation.DSMT4">
              <p:embed/>
            </p:oleObj>
          </a:graphicData>
        </a:graphic>
      </p:graphicFrame>
      <p:sp>
        <p:nvSpPr>
          <p:cNvPr id="12321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294" name="Object 38"/>
          <p:cNvGraphicFramePr>
            <a:graphicFrameLocks noChangeAspect="1"/>
          </p:cNvGraphicFramePr>
          <p:nvPr/>
        </p:nvGraphicFramePr>
        <p:xfrm>
          <a:off x="5072063" y="6000750"/>
          <a:ext cx="2046287" cy="500063"/>
        </p:xfrm>
        <a:graphic>
          <a:graphicData uri="http://schemas.openxmlformats.org/presentationml/2006/ole">
            <p:oleObj spid="_x0000_s12294" r:id="rId7" imgW="1675673" imgH="406224" progId="Equation.DSMT4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7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 animBg="1"/>
      <p:bldP spid="7" grpId="1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1" grpId="0" animBg="1"/>
      <p:bldP spid="12" grpId="0" animBg="1"/>
      <p:bldP spid="12" grpId="1" animBg="1"/>
      <p:bldP spid="13" grpId="0" animBg="1"/>
      <p:bldP spid="13" grpId="1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1000100" y="285728"/>
            <a:ext cx="7939086" cy="2062103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 Задание №13.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Решить уравнение: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u="sng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24200" y="3048000"/>
            <a:ext cx="9906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24200" y="4038600"/>
            <a:ext cx="9906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24200" y="5029200"/>
            <a:ext cx="9906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24200" y="6019800"/>
            <a:ext cx="9906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876800" y="3048000"/>
            <a:ext cx="25146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76800" y="4013200"/>
            <a:ext cx="2514600" cy="55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76800" y="4978400"/>
            <a:ext cx="2514600" cy="660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76800" y="5943600"/>
            <a:ext cx="25146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00" y="5943600"/>
            <a:ext cx="762000" cy="609600"/>
          </a:xfrm>
          <a:prstGeom prst="actionButtonForwardNext">
            <a:avLst/>
          </a:prstGeom>
          <a:ln>
            <a:solidFill>
              <a:schemeClr val="tx2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41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314" name="Object 30"/>
          <p:cNvGraphicFramePr>
            <a:graphicFrameLocks noChangeAspect="1"/>
          </p:cNvGraphicFramePr>
          <p:nvPr/>
        </p:nvGraphicFramePr>
        <p:xfrm>
          <a:off x="3676650" y="1357313"/>
          <a:ext cx="2147888" cy="571500"/>
        </p:xfrm>
        <a:graphic>
          <a:graphicData uri="http://schemas.openxmlformats.org/presentationml/2006/ole">
            <p:oleObj spid="_x0000_s13314" r:id="rId3" imgW="1040948" imgH="279279" progId="Equation.DSMT4">
              <p:embed/>
            </p:oleObj>
          </a:graphicData>
        </a:graphic>
      </p:graphicFrame>
      <p:sp>
        <p:nvSpPr>
          <p:cNvPr id="13342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315" name="Object 32"/>
          <p:cNvGraphicFramePr>
            <a:graphicFrameLocks noChangeAspect="1"/>
          </p:cNvGraphicFramePr>
          <p:nvPr/>
        </p:nvGraphicFramePr>
        <p:xfrm>
          <a:off x="5035550" y="3000375"/>
          <a:ext cx="1674813" cy="642938"/>
        </p:xfrm>
        <a:graphic>
          <a:graphicData uri="http://schemas.openxmlformats.org/presentationml/2006/ole">
            <p:oleObj spid="_x0000_s13315" r:id="rId4" imgW="1066337" imgH="406224" progId="Equation.DSMT4">
              <p:embed/>
            </p:oleObj>
          </a:graphicData>
        </a:graphic>
      </p:graphicFrame>
      <p:sp>
        <p:nvSpPr>
          <p:cNvPr id="13343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316" name="Object 34"/>
          <p:cNvGraphicFramePr>
            <a:graphicFrameLocks noChangeAspect="1"/>
          </p:cNvGraphicFramePr>
          <p:nvPr/>
        </p:nvGraphicFramePr>
        <p:xfrm>
          <a:off x="5165725" y="4000500"/>
          <a:ext cx="1435100" cy="571500"/>
        </p:xfrm>
        <a:graphic>
          <a:graphicData uri="http://schemas.openxmlformats.org/presentationml/2006/ole">
            <p:oleObj spid="_x0000_s13316" r:id="rId5" imgW="1028254" imgH="406224" progId="Equation.DSMT4">
              <p:embed/>
            </p:oleObj>
          </a:graphicData>
        </a:graphic>
      </p:graphicFrame>
      <p:sp>
        <p:nvSpPr>
          <p:cNvPr id="13344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317" name="Object 36"/>
          <p:cNvGraphicFramePr>
            <a:graphicFrameLocks noChangeAspect="1"/>
          </p:cNvGraphicFramePr>
          <p:nvPr/>
        </p:nvGraphicFramePr>
        <p:xfrm>
          <a:off x="4981575" y="5000625"/>
          <a:ext cx="2085975" cy="571500"/>
        </p:xfrm>
        <a:graphic>
          <a:graphicData uri="http://schemas.openxmlformats.org/presentationml/2006/ole">
            <p:oleObj spid="_x0000_s13317" r:id="rId6" imgW="1497950" imgH="406224" progId="Equation.DSMT4">
              <p:embed/>
            </p:oleObj>
          </a:graphicData>
        </a:graphic>
      </p:graphicFrame>
      <p:sp>
        <p:nvSpPr>
          <p:cNvPr id="13345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318" name="Object 38"/>
          <p:cNvGraphicFramePr>
            <a:graphicFrameLocks noChangeAspect="1"/>
          </p:cNvGraphicFramePr>
          <p:nvPr/>
        </p:nvGraphicFramePr>
        <p:xfrm>
          <a:off x="5143500" y="6000750"/>
          <a:ext cx="1919288" cy="357188"/>
        </p:xfrm>
        <a:graphic>
          <a:graphicData uri="http://schemas.openxmlformats.org/presentationml/2006/ole">
            <p:oleObj spid="_x0000_s13318" r:id="rId7" imgW="1231366" imgH="228501" progId="Equation.DSMT4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1000100" y="228600"/>
            <a:ext cx="7991500" cy="2308324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u="sng" dirty="0"/>
              <a:t>Задание №14.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/>
              <a:t>Решить уравнение: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u="sng" dirty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52800" y="29718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52800" y="39370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52800" y="49022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352800" y="58674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876800" y="5867400"/>
            <a:ext cx="2052638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76800" y="4902200"/>
            <a:ext cx="2052638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76800" y="3937000"/>
            <a:ext cx="2052638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32363" y="2997200"/>
            <a:ext cx="1997075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00" y="5791200"/>
            <a:ext cx="838200" cy="6096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36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338" name="Object 30"/>
          <p:cNvGraphicFramePr>
            <a:graphicFrameLocks noChangeAspect="1"/>
          </p:cNvGraphicFramePr>
          <p:nvPr/>
        </p:nvGraphicFramePr>
        <p:xfrm>
          <a:off x="3875088" y="1428750"/>
          <a:ext cx="2206625" cy="857250"/>
        </p:xfrm>
        <a:graphic>
          <a:graphicData uri="http://schemas.openxmlformats.org/presentationml/2006/ole">
            <p:oleObj spid="_x0000_s14338" r:id="rId3" imgW="1155199" imgH="444307" progId="Equation.DSMT4">
              <p:embed/>
            </p:oleObj>
          </a:graphicData>
        </a:graphic>
      </p:graphicFrame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339" name="Object 32"/>
          <p:cNvGraphicFramePr>
            <a:graphicFrameLocks noChangeAspect="1"/>
          </p:cNvGraphicFramePr>
          <p:nvPr/>
        </p:nvGraphicFramePr>
        <p:xfrm>
          <a:off x="5000625" y="3000375"/>
          <a:ext cx="1766888" cy="571500"/>
        </p:xfrm>
        <a:graphic>
          <a:graphicData uri="http://schemas.openxmlformats.org/presentationml/2006/ole">
            <p:oleObj spid="_x0000_s14339" r:id="rId4" imgW="1269449" imgH="406224" progId="Equation.DSMT4">
              <p:embed/>
            </p:oleObj>
          </a:graphicData>
        </a:graphic>
      </p:graphicFrame>
      <p:sp>
        <p:nvSpPr>
          <p:cNvPr id="1436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340" name="Object 34"/>
          <p:cNvGraphicFramePr>
            <a:graphicFrameLocks noChangeAspect="1"/>
          </p:cNvGraphicFramePr>
          <p:nvPr/>
        </p:nvGraphicFramePr>
        <p:xfrm>
          <a:off x="4857750" y="3929063"/>
          <a:ext cx="2085975" cy="571500"/>
        </p:xfrm>
        <a:graphic>
          <a:graphicData uri="http://schemas.openxmlformats.org/presentationml/2006/ole">
            <p:oleObj spid="_x0000_s14340" r:id="rId5" imgW="1497950" imgH="406224" progId="Equation.DSMT4">
              <p:embed/>
            </p:oleObj>
          </a:graphicData>
        </a:graphic>
      </p:graphicFrame>
      <p:sp>
        <p:nvSpPr>
          <p:cNvPr id="14368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341" name="Object 36"/>
          <p:cNvGraphicFramePr>
            <a:graphicFrameLocks noChangeAspect="1"/>
          </p:cNvGraphicFramePr>
          <p:nvPr/>
        </p:nvGraphicFramePr>
        <p:xfrm>
          <a:off x="4951413" y="4857750"/>
          <a:ext cx="1687512" cy="571500"/>
        </p:xfrm>
        <a:graphic>
          <a:graphicData uri="http://schemas.openxmlformats.org/presentationml/2006/ole">
            <p:oleObj spid="_x0000_s14341" r:id="rId6" imgW="1205977" imgH="406224" progId="Equation.DSMT4">
              <p:embed/>
            </p:oleObj>
          </a:graphicData>
        </a:graphic>
      </p:graphicFrame>
      <p:sp>
        <p:nvSpPr>
          <p:cNvPr id="14369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342" name="Object 38"/>
          <p:cNvGraphicFramePr>
            <a:graphicFrameLocks noChangeAspect="1"/>
          </p:cNvGraphicFramePr>
          <p:nvPr/>
        </p:nvGraphicFramePr>
        <p:xfrm>
          <a:off x="4956175" y="5857875"/>
          <a:ext cx="1825625" cy="500063"/>
        </p:xfrm>
        <a:graphic>
          <a:graphicData uri="http://schemas.openxmlformats.org/presentationml/2006/ole">
            <p:oleObj spid="_x0000_s14342" r:id="rId7" imgW="1497950" imgH="406224" progId="Equation.DSMT4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0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7" grpId="0" animBg="1"/>
      <p:bldP spid="7" grpId="1" animBg="1"/>
      <p:bldP spid="7" grpId="2" animBg="1"/>
      <p:bldP spid="8" grpId="0" animBg="1"/>
      <p:bldP spid="9" grpId="0" animBg="1"/>
      <p:bldP spid="9" grpId="1" animBg="1"/>
      <p:bldP spid="10" grpId="0" animBg="1"/>
      <p:bldP spid="12" grpId="0" animBg="1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1071538" y="228600"/>
            <a:ext cx="7920062" cy="2062103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Задание №15.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Решить уравнение:</a:t>
            </a:r>
            <a:endParaRPr lang="ru-RU" sz="3200" b="1" u="sng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 </a:t>
            </a:r>
            <a:endParaRPr lang="ru-RU" sz="32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52800" y="3276600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52800" y="4165600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52800" y="5054600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352800" y="5943600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105400" y="32766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105400" y="41910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05400" y="5105400"/>
            <a:ext cx="2252663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105400" y="60198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15362" name="Object 30"/>
          <p:cNvGraphicFramePr>
            <a:graphicFrameLocks noChangeAspect="1"/>
          </p:cNvGraphicFramePr>
          <p:nvPr/>
        </p:nvGraphicFramePr>
        <p:xfrm>
          <a:off x="3929063" y="1357313"/>
          <a:ext cx="2214562" cy="571500"/>
        </p:xfrm>
        <a:graphic>
          <a:graphicData uri="http://schemas.openxmlformats.org/presentationml/2006/ole">
            <p:oleObj spid="_x0000_s15362" r:id="rId3" imgW="889000" imgH="228600" progId="Equation.DSMT4">
              <p:embed/>
            </p:oleObj>
          </a:graphicData>
        </a:graphic>
      </p:graphicFrame>
      <p:sp>
        <p:nvSpPr>
          <p:cNvPr id="1538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5094288" y="3214688"/>
          <a:ext cx="1435100" cy="571500"/>
        </p:xfrm>
        <a:graphic>
          <a:graphicData uri="http://schemas.openxmlformats.org/presentationml/2006/ole">
            <p:oleObj spid="_x0000_s15363" r:id="rId4" imgW="1028254" imgH="406224" progId="Equation.DSMT4">
              <p:embed/>
            </p:oleObj>
          </a:graphicData>
        </a:graphic>
      </p:graphicFrame>
      <p:sp>
        <p:nvSpPr>
          <p:cNvPr id="1538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364" name="Object 5"/>
          <p:cNvGraphicFramePr>
            <a:graphicFrameLocks noChangeAspect="1"/>
          </p:cNvGraphicFramePr>
          <p:nvPr/>
        </p:nvGraphicFramePr>
        <p:xfrm>
          <a:off x="5149850" y="4143375"/>
          <a:ext cx="1489075" cy="571500"/>
        </p:xfrm>
        <a:graphic>
          <a:graphicData uri="http://schemas.openxmlformats.org/presentationml/2006/ole">
            <p:oleObj spid="_x0000_s15364" r:id="rId5" imgW="1066337" imgH="406224" progId="Equation.DSMT4">
              <p:embed/>
            </p:oleObj>
          </a:graphicData>
        </a:graphic>
      </p:graphicFrame>
      <p:sp>
        <p:nvSpPr>
          <p:cNvPr id="153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365" name="Object 7"/>
          <p:cNvGraphicFramePr>
            <a:graphicFrameLocks noChangeAspect="1"/>
          </p:cNvGraphicFramePr>
          <p:nvPr/>
        </p:nvGraphicFramePr>
        <p:xfrm>
          <a:off x="5180013" y="5072063"/>
          <a:ext cx="2139950" cy="571500"/>
        </p:xfrm>
        <a:graphic>
          <a:graphicData uri="http://schemas.openxmlformats.org/presentationml/2006/ole">
            <p:oleObj spid="_x0000_s15365" r:id="rId6" imgW="1536033" imgH="406224" progId="Equation.DSMT4">
              <p:embed/>
            </p:oleObj>
          </a:graphicData>
        </a:graphic>
      </p:graphicFrame>
      <p:sp>
        <p:nvSpPr>
          <p:cNvPr id="1538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366" name="Object 9"/>
          <p:cNvGraphicFramePr>
            <a:graphicFrameLocks noChangeAspect="1"/>
          </p:cNvGraphicFramePr>
          <p:nvPr/>
        </p:nvGraphicFramePr>
        <p:xfrm>
          <a:off x="5214938" y="6000750"/>
          <a:ext cx="1535112" cy="500063"/>
        </p:xfrm>
        <a:graphic>
          <a:graphicData uri="http://schemas.openxmlformats.org/presentationml/2006/ole">
            <p:oleObj spid="_x0000_s15366" r:id="rId7" imgW="1256755" imgH="406224" progId="Equation.DSMT4">
              <p:embed/>
            </p:oleObj>
          </a:graphicData>
        </a:graphic>
      </p:graphicFrame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8001000" y="5791200"/>
            <a:ext cx="838200" cy="6096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0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 animBg="1"/>
      <p:bldP spid="7" grpId="1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1" grpId="0" animBg="1"/>
      <p:bldP spid="12" grpId="0" animBg="1"/>
      <p:bldP spid="12" grpId="1" animBg="1"/>
      <p:bldP spid="13" grpId="0" animBg="1"/>
      <p:bldP spid="13" grpId="1" animBg="1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000232" y="1214422"/>
            <a:ext cx="5452088" cy="3857652"/>
          </a:xfrm>
          <a:prstGeom prst="round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200" b="1" dirty="0">
                <a:solidFill>
                  <a:srgbClr val="FF0000"/>
                </a:solidFill>
              </a:rPr>
              <a:t>Молодец!</a:t>
            </a:r>
          </a:p>
        </p:txBody>
      </p:sp>
      <p:sp>
        <p:nvSpPr>
          <p:cNvPr id="3" name="Управляющая кнопка: в начало 2">
            <a:hlinkClick r:id="" action="ppaction://hlinkshowjump?jump=firstslide" highlightClick="1"/>
          </p:cNvPr>
          <p:cNvSpPr/>
          <p:nvPr/>
        </p:nvSpPr>
        <p:spPr>
          <a:xfrm>
            <a:off x="7884368" y="5589240"/>
            <a:ext cx="792088" cy="720080"/>
          </a:xfrm>
          <a:prstGeom prst="actionButtonBeginning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8662" y="304800"/>
            <a:ext cx="7910538" cy="1938992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 Задание №1.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 Решите уравнение: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2514600" y="49784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3.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2514600" y="30480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</a:t>
            </a:r>
            <a:r>
              <a:rPr lang="ru-RU" sz="3200" b="1" dirty="0">
                <a:solidFill>
                  <a:schemeClr val="tx1"/>
                </a:solidFill>
              </a:rPr>
              <a:t>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4600" y="40132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2.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2514600" y="59436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4.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038600" y="3048000"/>
            <a:ext cx="2462213" cy="5842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038600" y="4929188"/>
            <a:ext cx="2533650" cy="6540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038600" y="5857875"/>
            <a:ext cx="2533650" cy="69532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038600" y="3929063"/>
            <a:ext cx="2462213" cy="68262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7620000" y="6019800"/>
            <a:ext cx="762000" cy="5334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1026" name="Object 40"/>
          <p:cNvGraphicFramePr>
            <a:graphicFrameLocks noChangeAspect="1"/>
          </p:cNvGraphicFramePr>
          <p:nvPr/>
        </p:nvGraphicFramePr>
        <p:xfrm>
          <a:off x="3857625" y="1214438"/>
          <a:ext cx="2286000" cy="857250"/>
        </p:xfrm>
        <a:graphic>
          <a:graphicData uri="http://schemas.openxmlformats.org/presentationml/2006/ole">
            <p:oleObj spid="_x0000_s1026" r:id="rId3" imgW="609600" imgH="228600" progId="Equation.DSMT4">
              <p:embed/>
            </p:oleObj>
          </a:graphicData>
        </a:graphic>
      </p:graphicFrame>
      <p:sp>
        <p:nvSpPr>
          <p:cNvPr id="1053" name="Rectangle 42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400">
                <a:cs typeface="Times New Roman" pitchFamily="18" charset="0"/>
              </a:rPr>
              <a:t>.</a:t>
            </a:r>
            <a:r>
              <a:rPr lang="ru-RU" sz="800"/>
              <a:t> </a:t>
            </a:r>
            <a:endParaRPr lang="ru-RU"/>
          </a:p>
        </p:txBody>
      </p:sp>
      <p:sp>
        <p:nvSpPr>
          <p:cNvPr id="1054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7" name="Object 43"/>
          <p:cNvGraphicFramePr>
            <a:graphicFrameLocks noChangeAspect="1"/>
          </p:cNvGraphicFramePr>
          <p:nvPr/>
        </p:nvGraphicFramePr>
        <p:xfrm>
          <a:off x="4071938" y="5857875"/>
          <a:ext cx="2143125" cy="623888"/>
        </p:xfrm>
        <a:graphic>
          <a:graphicData uri="http://schemas.openxmlformats.org/presentationml/2006/ole">
            <p:oleObj spid="_x0000_s1027" r:id="rId4" imgW="1193282" imgH="406224" progId="Equation.DSMT4">
              <p:embed/>
            </p:oleObj>
          </a:graphicData>
        </a:graphic>
      </p:graphicFrame>
      <p:sp>
        <p:nvSpPr>
          <p:cNvPr id="1055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8" name="Object 45"/>
          <p:cNvGraphicFramePr>
            <a:graphicFrameLocks noChangeAspect="1"/>
          </p:cNvGraphicFramePr>
          <p:nvPr/>
        </p:nvGraphicFramePr>
        <p:xfrm>
          <a:off x="4429125" y="3143250"/>
          <a:ext cx="1660525" cy="428625"/>
        </p:xfrm>
        <a:graphic>
          <a:graphicData uri="http://schemas.openxmlformats.org/presentationml/2006/ole">
            <p:oleObj spid="_x0000_s1028" r:id="rId5" imgW="889000" imgH="228600" progId="Equation.DSMT4">
              <p:embed/>
            </p:oleObj>
          </a:graphicData>
        </a:graphic>
      </p:graphicFrame>
      <p:sp>
        <p:nvSpPr>
          <p:cNvPr id="1056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9" name="Object 47"/>
          <p:cNvGraphicFramePr>
            <a:graphicFrameLocks noChangeAspect="1"/>
          </p:cNvGraphicFramePr>
          <p:nvPr/>
        </p:nvGraphicFramePr>
        <p:xfrm>
          <a:off x="4071938" y="3887788"/>
          <a:ext cx="2357437" cy="684212"/>
        </p:xfrm>
        <a:graphic>
          <a:graphicData uri="http://schemas.openxmlformats.org/presentationml/2006/ole">
            <p:oleObj spid="_x0000_s1029" r:id="rId6" imgW="1675673" imgH="406224" progId="Equation.DSMT4">
              <p:embed/>
            </p:oleObj>
          </a:graphicData>
        </a:graphic>
      </p:graphicFrame>
      <p:sp>
        <p:nvSpPr>
          <p:cNvPr id="1057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30" name="Object 49"/>
          <p:cNvGraphicFramePr>
            <a:graphicFrameLocks noChangeAspect="1"/>
          </p:cNvGraphicFramePr>
          <p:nvPr/>
        </p:nvGraphicFramePr>
        <p:xfrm>
          <a:off x="4500563" y="5026025"/>
          <a:ext cx="1200150" cy="474663"/>
        </p:xfrm>
        <a:graphic>
          <a:graphicData uri="http://schemas.openxmlformats.org/presentationml/2006/ole">
            <p:oleObj spid="_x0000_s1030" r:id="rId7" imgW="774364" imgH="228501" progId="Equation.DSMT4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9" grpId="0" animBg="1"/>
      <p:bldP spid="11" grpId="0" animBg="1"/>
      <p:bldP spid="12" grpId="0" animBg="1"/>
      <p:bldP spid="13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8662" y="285728"/>
            <a:ext cx="8001056" cy="2062103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 </a:t>
            </a:r>
            <a:r>
              <a:rPr lang="ru-RU" sz="3200" b="1" u="sng" dirty="0"/>
              <a:t>Задание №2.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Решите уравнение: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2895600" y="48260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3.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2895600" y="28956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</a:t>
            </a:r>
            <a:r>
              <a:rPr lang="ru-RU" sz="3200" b="1" dirty="0">
                <a:solidFill>
                  <a:schemeClr val="tx1"/>
                </a:solidFill>
              </a:rPr>
              <a:t>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95600" y="38608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2.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2895600" y="57912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4.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95800" y="2819400"/>
            <a:ext cx="2719406" cy="584775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495800" y="4820674"/>
            <a:ext cx="2719406" cy="680027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495800" y="5791200"/>
            <a:ext cx="2719406" cy="781072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495800" y="3841300"/>
            <a:ext cx="2790844" cy="730708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7848600" y="5791200"/>
            <a:ext cx="685800" cy="5334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2050" name="Object 36"/>
          <p:cNvGraphicFramePr>
            <a:graphicFrameLocks noChangeAspect="1"/>
          </p:cNvGraphicFramePr>
          <p:nvPr/>
        </p:nvGraphicFramePr>
        <p:xfrm>
          <a:off x="3929063" y="1357313"/>
          <a:ext cx="1643062" cy="882650"/>
        </p:xfrm>
        <a:graphic>
          <a:graphicData uri="http://schemas.openxmlformats.org/presentationml/2006/ole">
            <p:oleObj spid="_x0000_s2050" r:id="rId3" imgW="761669" imgH="406224" progId="Equation.DSMT4">
              <p:embed/>
            </p:oleObj>
          </a:graphicData>
        </a:graphic>
      </p:graphicFrame>
      <p:graphicFrame>
        <p:nvGraphicFramePr>
          <p:cNvPr id="2051" name="Object 37"/>
          <p:cNvGraphicFramePr>
            <a:graphicFrameLocks noChangeAspect="1"/>
          </p:cNvGraphicFramePr>
          <p:nvPr/>
        </p:nvGraphicFramePr>
        <p:xfrm>
          <a:off x="4500563" y="5786438"/>
          <a:ext cx="2459037" cy="571500"/>
        </p:xfrm>
        <a:graphic>
          <a:graphicData uri="http://schemas.openxmlformats.org/presentationml/2006/ole">
            <p:oleObj spid="_x0000_s2051" r:id="rId4" imgW="1764534" imgH="406224" progId="Equation.DSMT4">
              <p:embed/>
            </p:oleObj>
          </a:graphicData>
        </a:graphic>
      </p:graphicFrame>
      <p:graphicFrame>
        <p:nvGraphicFramePr>
          <p:cNvPr id="2052" name="Object 38"/>
          <p:cNvGraphicFramePr>
            <a:graphicFrameLocks noChangeAspect="1"/>
          </p:cNvGraphicFramePr>
          <p:nvPr/>
        </p:nvGraphicFramePr>
        <p:xfrm>
          <a:off x="4714875" y="4786313"/>
          <a:ext cx="2428875" cy="541337"/>
        </p:xfrm>
        <a:graphic>
          <a:graphicData uri="http://schemas.openxmlformats.org/presentationml/2006/ole">
            <p:oleObj spid="_x0000_s2052" r:id="rId5" imgW="1675673" imgH="406224" progId="Equation.DSMT4">
              <p:embed/>
            </p:oleObj>
          </a:graphicData>
        </a:graphic>
      </p:graphicFrame>
      <p:graphicFrame>
        <p:nvGraphicFramePr>
          <p:cNvPr id="2053" name="Object 39"/>
          <p:cNvGraphicFramePr>
            <a:graphicFrameLocks noChangeAspect="1"/>
          </p:cNvGraphicFramePr>
          <p:nvPr/>
        </p:nvGraphicFramePr>
        <p:xfrm>
          <a:off x="4786313" y="2786063"/>
          <a:ext cx="2047875" cy="642937"/>
        </p:xfrm>
        <a:graphic>
          <a:graphicData uri="http://schemas.openxmlformats.org/presentationml/2006/ole">
            <p:oleObj spid="_x0000_s2053" r:id="rId6" imgW="1307532" imgH="406224" progId="Equation.DSMT4">
              <p:embed/>
            </p:oleObj>
          </a:graphicData>
        </a:graphic>
      </p:graphicFrame>
      <p:graphicFrame>
        <p:nvGraphicFramePr>
          <p:cNvPr id="2054" name="Object 40"/>
          <p:cNvGraphicFramePr>
            <a:graphicFrameLocks noChangeAspect="1"/>
          </p:cNvGraphicFramePr>
          <p:nvPr/>
        </p:nvGraphicFramePr>
        <p:xfrm>
          <a:off x="4857750" y="3857625"/>
          <a:ext cx="1741488" cy="571500"/>
        </p:xfrm>
        <a:graphic>
          <a:graphicData uri="http://schemas.openxmlformats.org/presentationml/2006/ole">
            <p:oleObj spid="_x0000_s2054" r:id="rId7" imgW="1244060" imgH="406224" progId="Equation.DSMT4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6" grpId="1" animBg="1"/>
      <p:bldP spid="9" grpId="0" animBg="1"/>
      <p:bldP spid="11" grpId="0" animBg="1"/>
      <p:bldP spid="12" grpId="0" animBg="1"/>
      <p:bldP spid="13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1000100" y="214291"/>
            <a:ext cx="8001056" cy="2062103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Задание №3.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Решите уравнение:</a:t>
            </a:r>
            <a:endParaRPr lang="ru-RU" sz="3200" b="1" u="sng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24200" y="3810000"/>
            <a:ext cx="9906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24200" y="4572000"/>
            <a:ext cx="9906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24200" y="5334000"/>
            <a:ext cx="9906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24200" y="6096000"/>
            <a:ext cx="9906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800600" y="3886200"/>
            <a:ext cx="25908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00600" y="4648200"/>
            <a:ext cx="25908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5410200"/>
            <a:ext cx="25908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00600" y="6172200"/>
            <a:ext cx="25908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00" y="6019800"/>
            <a:ext cx="762000" cy="6096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0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4" name="Object 1"/>
          <p:cNvGraphicFramePr>
            <a:graphicFrameLocks noChangeAspect="1"/>
          </p:cNvGraphicFramePr>
          <p:nvPr/>
        </p:nvGraphicFramePr>
        <p:xfrm>
          <a:off x="3749675" y="1428750"/>
          <a:ext cx="2251075" cy="684213"/>
        </p:xfrm>
        <a:graphic>
          <a:graphicData uri="http://schemas.openxmlformats.org/presentationml/2006/ole">
            <p:oleObj spid="_x0000_s3074" r:id="rId3" imgW="749300" imgH="228600" progId="Equation.DSMT4">
              <p:embed/>
            </p:oleObj>
          </a:graphicData>
        </a:graphic>
      </p:graphicFrame>
      <p:sp>
        <p:nvSpPr>
          <p:cNvPr id="310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929188" y="3857625"/>
          <a:ext cx="2197100" cy="428625"/>
        </p:xfrm>
        <a:graphic>
          <a:graphicData uri="http://schemas.openxmlformats.org/presentationml/2006/ole">
            <p:oleObj spid="_x0000_s3075" r:id="rId4" imgW="1168400" imgH="228600" progId="Equation.DSMT4">
              <p:embed/>
            </p:oleObj>
          </a:graphicData>
        </a:graphic>
      </p:graphicFrame>
      <p:sp>
        <p:nvSpPr>
          <p:cNvPr id="310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6" name="Object 5"/>
          <p:cNvGraphicFramePr>
            <a:graphicFrameLocks noChangeAspect="1"/>
          </p:cNvGraphicFramePr>
          <p:nvPr/>
        </p:nvGraphicFramePr>
        <p:xfrm>
          <a:off x="4929188" y="4643438"/>
          <a:ext cx="1660525" cy="428625"/>
        </p:xfrm>
        <a:graphic>
          <a:graphicData uri="http://schemas.openxmlformats.org/presentationml/2006/ole">
            <p:oleObj spid="_x0000_s3076" r:id="rId5" imgW="889000" imgH="228600" progId="Equation.DSMT4">
              <p:embed/>
            </p:oleObj>
          </a:graphicData>
        </a:graphic>
      </p:graphicFrame>
      <p:sp>
        <p:nvSpPr>
          <p:cNvPr id="31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7" name="Object 7"/>
          <p:cNvGraphicFramePr>
            <a:graphicFrameLocks noChangeAspect="1"/>
          </p:cNvGraphicFramePr>
          <p:nvPr/>
        </p:nvGraphicFramePr>
        <p:xfrm>
          <a:off x="4929188" y="5429250"/>
          <a:ext cx="2046287" cy="500063"/>
        </p:xfrm>
        <a:graphic>
          <a:graphicData uri="http://schemas.openxmlformats.org/presentationml/2006/ole">
            <p:oleObj spid="_x0000_s3077" r:id="rId6" imgW="1675673" imgH="406224" progId="Equation.DSMT4">
              <p:embed/>
            </p:oleObj>
          </a:graphicData>
        </a:graphic>
      </p:graphicFrame>
      <p:sp>
        <p:nvSpPr>
          <p:cNvPr id="310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8" name="Object 9"/>
          <p:cNvGraphicFramePr>
            <a:graphicFrameLocks noChangeAspect="1"/>
          </p:cNvGraphicFramePr>
          <p:nvPr/>
        </p:nvGraphicFramePr>
        <p:xfrm>
          <a:off x="4929188" y="6143625"/>
          <a:ext cx="1593850" cy="500063"/>
        </p:xfrm>
        <a:graphic>
          <a:graphicData uri="http://schemas.openxmlformats.org/presentationml/2006/ole">
            <p:oleObj spid="_x0000_s3078" r:id="rId7" imgW="1307532" imgH="406224" progId="Equation.DSMT4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928662" y="228600"/>
            <a:ext cx="8062938" cy="2062103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Задание №4.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Решите уравнение: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 </a:t>
            </a:r>
            <a:endParaRPr lang="ru-RU" sz="32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52800" y="3276600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52800" y="4165600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52800" y="5054600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352800" y="5943600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105400" y="32766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105400" y="41910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05400" y="51054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105400" y="60198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7772400" y="6019800"/>
            <a:ext cx="685800" cy="5334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4098" name="Object 28"/>
          <p:cNvGraphicFramePr>
            <a:graphicFrameLocks noChangeAspect="1"/>
          </p:cNvGraphicFramePr>
          <p:nvPr/>
        </p:nvGraphicFramePr>
        <p:xfrm>
          <a:off x="4286250" y="1285875"/>
          <a:ext cx="1697038" cy="714375"/>
        </p:xfrm>
        <a:graphic>
          <a:graphicData uri="http://schemas.openxmlformats.org/presentationml/2006/ole">
            <p:oleObj spid="_x0000_s4098" r:id="rId3" imgW="545863" imgH="228501" progId="Equation.DSMT4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5157788" y="4143375"/>
          <a:ext cx="1600200" cy="571500"/>
        </p:xfrm>
        <a:graphic>
          <a:graphicData uri="http://schemas.openxmlformats.org/presentationml/2006/ole">
            <p:oleObj spid="_x0000_s4099" r:id="rId4" imgW="1066337" imgH="406224" progId="Equation.DSMT4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5286375" y="3214688"/>
          <a:ext cx="1246188" cy="642937"/>
        </p:xfrm>
        <a:graphic>
          <a:graphicData uri="http://schemas.openxmlformats.org/presentationml/2006/ole">
            <p:oleObj spid="_x0000_s4100" r:id="rId5" imgW="1193282" imgH="406224" progId="Equation.DSMT4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5072063" y="5000625"/>
          <a:ext cx="1717675" cy="714375"/>
        </p:xfrm>
        <a:graphic>
          <a:graphicData uri="http://schemas.openxmlformats.org/presentationml/2006/ole">
            <p:oleObj spid="_x0000_s4101" r:id="rId6" imgW="1307532" imgH="406224" progId="Equation.DSMT4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5143500" y="6000750"/>
          <a:ext cx="1571625" cy="500063"/>
        </p:xfrm>
        <a:graphic>
          <a:graphicData uri="http://schemas.openxmlformats.org/presentationml/2006/ole">
            <p:oleObj spid="_x0000_s4102" r:id="rId7" imgW="774364" imgH="228501" progId="Equation.DSMT4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7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 animBg="1"/>
      <p:bldP spid="7" grpId="1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1" grpId="0" animBg="1"/>
      <p:bldP spid="12" grpId="0" animBg="1"/>
      <p:bldP spid="12" grpId="1" animBg="1"/>
      <p:bldP spid="13" grpId="0" animBg="1"/>
      <p:bldP spid="13" grpId="1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1000100" y="152400"/>
            <a:ext cx="7929618" cy="1938992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Задание №5.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Решить уравнение: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24200" y="3810000"/>
            <a:ext cx="9906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24200" y="4572000"/>
            <a:ext cx="9906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24200" y="5334000"/>
            <a:ext cx="9906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24200" y="6096000"/>
            <a:ext cx="9906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800600" y="3886200"/>
            <a:ext cx="25908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00600" y="4648200"/>
            <a:ext cx="25908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5410200"/>
            <a:ext cx="25908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00600" y="6172200"/>
            <a:ext cx="25908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00" y="6019800"/>
            <a:ext cx="762000" cy="6096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49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2" name="Object 32"/>
          <p:cNvGraphicFramePr>
            <a:graphicFrameLocks noChangeAspect="1"/>
          </p:cNvGraphicFramePr>
          <p:nvPr/>
        </p:nvGraphicFramePr>
        <p:xfrm>
          <a:off x="4905375" y="3857625"/>
          <a:ext cx="1709738" cy="500063"/>
        </p:xfrm>
        <a:graphic>
          <a:graphicData uri="http://schemas.openxmlformats.org/presentationml/2006/ole">
            <p:oleObj spid="_x0000_s5122" r:id="rId3" imgW="1396394" imgH="406224" progId="Equation.DSMT4">
              <p:embed/>
            </p:oleObj>
          </a:graphicData>
        </a:graphic>
      </p:graphicFrame>
      <p:sp>
        <p:nvSpPr>
          <p:cNvPr id="5150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3" name="Object 34"/>
          <p:cNvGraphicFramePr>
            <a:graphicFrameLocks noChangeAspect="1"/>
          </p:cNvGraphicFramePr>
          <p:nvPr/>
        </p:nvGraphicFramePr>
        <p:xfrm>
          <a:off x="4357688" y="1214438"/>
          <a:ext cx="1381125" cy="642937"/>
        </p:xfrm>
        <a:graphic>
          <a:graphicData uri="http://schemas.openxmlformats.org/presentationml/2006/ole">
            <p:oleObj spid="_x0000_s5123" r:id="rId4" imgW="965200" imgH="444500" progId="Equation.DSMT4">
              <p:embed/>
            </p:oleObj>
          </a:graphicData>
        </a:graphic>
      </p:graphicFrame>
      <p:sp>
        <p:nvSpPr>
          <p:cNvPr id="5151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4" name="Object 36"/>
          <p:cNvGraphicFramePr>
            <a:graphicFrameLocks noChangeAspect="1"/>
          </p:cNvGraphicFramePr>
          <p:nvPr/>
        </p:nvGraphicFramePr>
        <p:xfrm>
          <a:off x="5143500" y="4572000"/>
          <a:ext cx="1820863" cy="571500"/>
        </p:xfrm>
        <a:graphic>
          <a:graphicData uri="http://schemas.openxmlformats.org/presentationml/2006/ole">
            <p:oleObj spid="_x0000_s5124" r:id="rId5" imgW="1307532" imgH="406224" progId="Equation.DSMT4">
              <p:embed/>
            </p:oleObj>
          </a:graphicData>
        </a:graphic>
      </p:graphicFrame>
      <p:sp>
        <p:nvSpPr>
          <p:cNvPr id="5152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5" name="Object 38"/>
          <p:cNvGraphicFramePr>
            <a:graphicFrameLocks noChangeAspect="1"/>
          </p:cNvGraphicFramePr>
          <p:nvPr/>
        </p:nvGraphicFramePr>
        <p:xfrm>
          <a:off x="5000625" y="5286375"/>
          <a:ext cx="2179638" cy="571500"/>
        </p:xfrm>
        <a:graphic>
          <a:graphicData uri="http://schemas.openxmlformats.org/presentationml/2006/ole">
            <p:oleObj spid="_x0000_s5125" r:id="rId6" imgW="1562100" imgH="406400" progId="Equation.DSMT4">
              <p:embed/>
            </p:oleObj>
          </a:graphicData>
        </a:graphic>
      </p:graphicFrame>
      <p:sp>
        <p:nvSpPr>
          <p:cNvPr id="5153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6" name="Object 40"/>
          <p:cNvGraphicFramePr>
            <a:graphicFrameLocks noChangeAspect="1"/>
          </p:cNvGraphicFramePr>
          <p:nvPr/>
        </p:nvGraphicFramePr>
        <p:xfrm>
          <a:off x="4900613" y="6143625"/>
          <a:ext cx="2128837" cy="500063"/>
        </p:xfrm>
        <a:graphic>
          <a:graphicData uri="http://schemas.openxmlformats.org/presentationml/2006/ole">
            <p:oleObj spid="_x0000_s5126" r:id="rId7" imgW="1739900" imgH="406400" progId="Equation.DSMT4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0100" y="357166"/>
            <a:ext cx="7810496" cy="156966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Задание №6</a:t>
            </a:r>
            <a:r>
              <a:rPr lang="ru-RU" sz="3200" b="1" dirty="0"/>
              <a:t>. </a:t>
            </a:r>
            <a:r>
              <a:rPr lang="ru-RU" sz="2800" b="1" dirty="0"/>
              <a:t>Решить уравнение</a:t>
            </a:r>
            <a:r>
              <a:rPr lang="ru-RU" sz="3200" b="1" dirty="0"/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71800" y="47498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3.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2971800" y="28194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</a:t>
            </a:r>
            <a:r>
              <a:rPr lang="ru-RU" sz="3200" b="1" dirty="0">
                <a:solidFill>
                  <a:schemeClr val="tx1"/>
                </a:solidFill>
              </a:rPr>
              <a:t>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71800" y="37846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2.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2971800" y="57150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4.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95800" y="2819400"/>
            <a:ext cx="1676400" cy="584775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495800" y="4820675"/>
            <a:ext cx="16764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495800" y="5791200"/>
            <a:ext cx="16764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495800" y="3841300"/>
            <a:ext cx="1676400" cy="54225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7772400" y="6019800"/>
            <a:ext cx="762000" cy="5334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79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6" name="Object 38"/>
          <p:cNvGraphicFramePr>
            <a:graphicFrameLocks noChangeAspect="1"/>
          </p:cNvGraphicFramePr>
          <p:nvPr/>
        </p:nvGraphicFramePr>
        <p:xfrm>
          <a:off x="3643313" y="1071563"/>
          <a:ext cx="2062162" cy="642937"/>
        </p:xfrm>
        <a:graphic>
          <a:graphicData uri="http://schemas.openxmlformats.org/presentationml/2006/ole">
            <p:oleObj spid="_x0000_s6146" r:id="rId3" imgW="736600" imgH="228600" progId="Equation.DSMT4">
              <p:embed/>
            </p:oleObj>
          </a:graphicData>
        </a:graphic>
      </p:graphicFrame>
      <p:pic>
        <p:nvPicPr>
          <p:cNvPr id="6180" name="Picture 4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5786438"/>
            <a:ext cx="1638300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1" name="Picture 4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3" y="2857500"/>
            <a:ext cx="16383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82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7" name="Object 42"/>
          <p:cNvGraphicFramePr>
            <a:graphicFrameLocks noChangeAspect="1"/>
          </p:cNvGraphicFramePr>
          <p:nvPr/>
        </p:nvGraphicFramePr>
        <p:xfrm>
          <a:off x="4714875" y="3857625"/>
          <a:ext cx="1304925" cy="409575"/>
        </p:xfrm>
        <a:graphic>
          <a:graphicData uri="http://schemas.openxmlformats.org/presentationml/2006/ole">
            <p:oleObj spid="_x0000_s6147" r:id="rId6" imgW="1307532" imgH="406224" progId="Equation.DSMT4">
              <p:embed/>
            </p:oleObj>
          </a:graphicData>
        </a:graphic>
      </p:graphicFrame>
      <p:sp>
        <p:nvSpPr>
          <p:cNvPr id="6183" name="Rectangle 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8" name="Object 44"/>
          <p:cNvGraphicFramePr>
            <a:graphicFrameLocks noChangeAspect="1"/>
          </p:cNvGraphicFramePr>
          <p:nvPr/>
        </p:nvGraphicFramePr>
        <p:xfrm>
          <a:off x="4786313" y="4786313"/>
          <a:ext cx="1304925" cy="409575"/>
        </p:xfrm>
        <a:graphic>
          <a:graphicData uri="http://schemas.openxmlformats.org/presentationml/2006/ole">
            <p:oleObj spid="_x0000_s6148" r:id="rId7" imgW="1307532" imgH="406224" progId="Equation.DSMT4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9" grpId="0" animBg="1"/>
      <p:bldP spid="11" grpId="0" animBg="1"/>
      <p:bldP spid="12" grpId="0" animBg="1"/>
      <p:bldP spid="13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1142976" y="228600"/>
            <a:ext cx="7848624" cy="1569660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Задание №7.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Решить уравнение:</a:t>
            </a:r>
            <a:r>
              <a:rPr lang="ru-RU" sz="3200" b="1" u="sng" dirty="0"/>
              <a:t> </a:t>
            </a:r>
            <a:endParaRPr lang="ru-RU" sz="32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52800" y="3276600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52800" y="4165600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52800" y="5054600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352800" y="5943600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105400" y="32766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105400" y="41910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05400" y="51054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105400" y="60198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7772400" y="6019800"/>
            <a:ext cx="685800" cy="5334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19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0" name="Object 1"/>
          <p:cNvGraphicFramePr>
            <a:graphicFrameLocks noChangeAspect="1"/>
          </p:cNvGraphicFramePr>
          <p:nvPr/>
        </p:nvGraphicFramePr>
        <p:xfrm>
          <a:off x="5424488" y="928688"/>
          <a:ext cx="1892300" cy="571500"/>
        </p:xfrm>
        <a:graphic>
          <a:graphicData uri="http://schemas.openxmlformats.org/presentationml/2006/ole">
            <p:oleObj spid="_x0000_s7170" r:id="rId3" imgW="914400" imgH="279400" progId="Equation.DSMT4">
              <p:embed/>
            </p:oleObj>
          </a:graphicData>
        </a:graphic>
      </p:graphicFrame>
      <p:sp>
        <p:nvSpPr>
          <p:cNvPr id="719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1" name="Object 32"/>
          <p:cNvGraphicFramePr>
            <a:graphicFrameLocks noChangeAspect="1"/>
          </p:cNvGraphicFramePr>
          <p:nvPr/>
        </p:nvGraphicFramePr>
        <p:xfrm>
          <a:off x="5143500" y="3286125"/>
          <a:ext cx="1593850" cy="500063"/>
        </p:xfrm>
        <a:graphic>
          <a:graphicData uri="http://schemas.openxmlformats.org/presentationml/2006/ole">
            <p:oleObj spid="_x0000_s7171" r:id="rId4" imgW="1307532" imgH="406224" progId="Equation.DSMT4">
              <p:embed/>
            </p:oleObj>
          </a:graphicData>
        </a:graphic>
      </p:graphicFrame>
      <p:sp>
        <p:nvSpPr>
          <p:cNvPr id="719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2" name="Object 34"/>
          <p:cNvGraphicFramePr>
            <a:graphicFrameLocks noChangeAspect="1"/>
          </p:cNvGraphicFramePr>
          <p:nvPr/>
        </p:nvGraphicFramePr>
        <p:xfrm>
          <a:off x="5072063" y="4237038"/>
          <a:ext cx="1749425" cy="549275"/>
        </p:xfrm>
        <a:graphic>
          <a:graphicData uri="http://schemas.openxmlformats.org/presentationml/2006/ole">
            <p:oleObj spid="_x0000_s7172" r:id="rId5" imgW="1307532" imgH="406224" progId="Equation.DSMT4">
              <p:embed/>
            </p:oleObj>
          </a:graphicData>
        </a:graphic>
      </p:graphicFrame>
      <p:pic>
        <p:nvPicPr>
          <p:cNvPr id="7198" name="Picture 3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43500" y="5072063"/>
            <a:ext cx="1638300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9" name="Picture 3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143500" y="6000750"/>
            <a:ext cx="16383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7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 animBg="1"/>
      <p:bldP spid="7" grpId="1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1" grpId="0" animBg="1"/>
      <p:bldP spid="12" grpId="0" animBg="1"/>
      <p:bldP spid="12" grpId="1" animBg="1"/>
      <p:bldP spid="13" grpId="0" animBg="1"/>
      <p:bldP spid="13" grpId="1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1000100" y="152400"/>
            <a:ext cx="7915300" cy="2062103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Задание №8.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Решить уравнение: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u="sng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 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05200" y="2895600"/>
            <a:ext cx="914400" cy="5334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05200" y="3860800"/>
            <a:ext cx="914400" cy="5334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05200" y="4826000"/>
            <a:ext cx="914400" cy="5334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05200" y="5791200"/>
            <a:ext cx="914400" cy="5334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953000" y="2895600"/>
            <a:ext cx="14478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53000" y="3886200"/>
            <a:ext cx="161925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53000" y="4876800"/>
            <a:ext cx="14478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53000" y="5867400"/>
            <a:ext cx="1833563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467600" y="5867400"/>
            <a:ext cx="838200" cy="5334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221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194" name="Object 30"/>
          <p:cNvGraphicFramePr>
            <a:graphicFrameLocks noChangeAspect="1"/>
          </p:cNvGraphicFramePr>
          <p:nvPr/>
        </p:nvGraphicFramePr>
        <p:xfrm>
          <a:off x="4071938" y="1285875"/>
          <a:ext cx="2036762" cy="642938"/>
        </p:xfrm>
        <a:graphic>
          <a:graphicData uri="http://schemas.openxmlformats.org/presentationml/2006/ole">
            <p:oleObj spid="_x0000_s8194" r:id="rId3" imgW="723586" imgH="228501" progId="Equation.DSMT4">
              <p:embed/>
            </p:oleObj>
          </a:graphicData>
        </a:graphic>
      </p:graphicFrame>
      <p:sp>
        <p:nvSpPr>
          <p:cNvPr id="8222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195" name="Object 32"/>
          <p:cNvGraphicFramePr>
            <a:graphicFrameLocks noChangeAspect="1"/>
          </p:cNvGraphicFramePr>
          <p:nvPr/>
        </p:nvGraphicFramePr>
        <p:xfrm>
          <a:off x="5072063" y="2857500"/>
          <a:ext cx="1130300" cy="571500"/>
        </p:xfrm>
        <a:graphic>
          <a:graphicData uri="http://schemas.openxmlformats.org/presentationml/2006/ole">
            <p:oleObj spid="_x0000_s8195" r:id="rId4" imgW="812447" imgH="406224" progId="Equation.DSMT4">
              <p:embed/>
            </p:oleObj>
          </a:graphicData>
        </a:graphic>
      </p:graphicFrame>
      <p:sp>
        <p:nvSpPr>
          <p:cNvPr id="8223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196" name="Object 34"/>
          <p:cNvGraphicFramePr>
            <a:graphicFrameLocks noChangeAspect="1"/>
          </p:cNvGraphicFramePr>
          <p:nvPr/>
        </p:nvGraphicFramePr>
        <p:xfrm>
          <a:off x="4929188" y="3857625"/>
          <a:ext cx="1628775" cy="500063"/>
        </p:xfrm>
        <a:graphic>
          <a:graphicData uri="http://schemas.openxmlformats.org/presentationml/2006/ole">
            <p:oleObj spid="_x0000_s8196" r:id="rId5" imgW="1332921" imgH="406224" progId="Equation.DSMT4">
              <p:embed/>
            </p:oleObj>
          </a:graphicData>
        </a:graphic>
      </p:graphicFrame>
      <p:sp>
        <p:nvSpPr>
          <p:cNvPr id="8224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197" name="Object 36"/>
          <p:cNvGraphicFramePr>
            <a:graphicFrameLocks noChangeAspect="1"/>
          </p:cNvGraphicFramePr>
          <p:nvPr/>
        </p:nvGraphicFramePr>
        <p:xfrm>
          <a:off x="5000625" y="4857750"/>
          <a:ext cx="1276350" cy="571500"/>
        </p:xfrm>
        <a:graphic>
          <a:graphicData uri="http://schemas.openxmlformats.org/presentationml/2006/ole">
            <p:oleObj spid="_x0000_s8197" r:id="rId6" imgW="914003" imgH="406224" progId="Equation.DSMT4">
              <p:embed/>
            </p:oleObj>
          </a:graphicData>
        </a:graphic>
      </p:graphicFrame>
      <p:sp>
        <p:nvSpPr>
          <p:cNvPr id="8225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198" name="Object 38"/>
          <p:cNvGraphicFramePr>
            <a:graphicFrameLocks noChangeAspect="1"/>
          </p:cNvGraphicFramePr>
          <p:nvPr/>
        </p:nvGraphicFramePr>
        <p:xfrm>
          <a:off x="5000625" y="5857875"/>
          <a:ext cx="1704975" cy="571500"/>
        </p:xfrm>
        <a:graphic>
          <a:graphicData uri="http://schemas.openxmlformats.org/presentationml/2006/ole">
            <p:oleObj spid="_x0000_s8198" r:id="rId7" imgW="1701800" imgH="406400" progId="Equation.DSMT4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8" grpId="0" animBg="1"/>
      <p:bldP spid="8" grpId="1" animBg="1"/>
      <p:bldP spid="8" grpId="2" animBg="1"/>
      <p:bldP spid="9" grpId="0" animBg="1"/>
      <p:bldP spid="9" grpId="1" animBg="1"/>
      <p:bldP spid="10" grpId="0" animBg="1"/>
      <p:bldP spid="10" grpId="1" animBg="1"/>
      <p:bldP spid="11" grpId="0" animBg="1"/>
      <p:bldP spid="12" grpId="0" animBg="1"/>
      <p:bldP spid="12" grpId="1" animBg="1"/>
      <p:bldP spid="13" grpId="0" animBg="1"/>
    </p:bldLst>
  </p:timing>
</p:sld>
</file>

<file path=ppt/theme/theme1.xml><?xml version="1.0" encoding="utf-8"?>
<a:theme xmlns:a="http://schemas.openxmlformats.org/drawingml/2006/main" name="СВ ФУН к уравн ЕГЭ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3366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СВ ФУН к уравн ЕГЭ</Template>
  <TotalTime>429</TotalTime>
  <Words>266</Words>
  <Application>Microsoft Office PowerPoint</Application>
  <PresentationFormat>Экран (4:3)</PresentationFormat>
  <Paragraphs>109</Paragraphs>
  <Slides>17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СВ ФУН к уравн ЕГЭ</vt:lpstr>
      <vt:lpstr>Equation.DSMT4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Интерактивный тренажёр.</dc:title>
  <dc:creator>1</dc:creator>
  <cp:lastModifiedBy>Учитель</cp:lastModifiedBy>
  <cp:revision>84</cp:revision>
  <dcterms:created xsi:type="dcterms:W3CDTF">2011-06-28T10:00:22Z</dcterms:created>
  <dcterms:modified xsi:type="dcterms:W3CDTF">2014-12-01T18:31:15Z</dcterms:modified>
</cp:coreProperties>
</file>