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7" r:id="rId4"/>
    <p:sldId id="276" r:id="rId5"/>
    <p:sldId id="278" r:id="rId6"/>
    <p:sldId id="279" r:id="rId7"/>
    <p:sldId id="281" r:id="rId8"/>
    <p:sldId id="264" r:id="rId9"/>
    <p:sldId id="282" r:id="rId10"/>
    <p:sldId id="284" r:id="rId11"/>
    <p:sldId id="285" r:id="rId12"/>
    <p:sldId id="292" r:id="rId13"/>
    <p:sldId id="288" r:id="rId14"/>
    <p:sldId id="291" r:id="rId15"/>
    <p:sldId id="289" r:id="rId16"/>
    <p:sldId id="268" r:id="rId17"/>
    <p:sldId id="290" r:id="rId18"/>
    <p:sldId id="293" r:id="rId19"/>
    <p:sldId id="294" r:id="rId20"/>
    <p:sldId id="295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5050"/>
    <a:srgbClr val="993366"/>
    <a:srgbClr val="660066"/>
    <a:srgbClr val="0033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F6CF0-AF1A-4935-896A-AAC2FB2943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C1264-CE33-42CF-9E71-2106CB7EDDDA}">
      <dgm:prSet phldrT="[Текст]"/>
      <dgm:spPr>
        <a:solidFill>
          <a:srgbClr val="FF5050"/>
        </a:solidFill>
      </dgm:spPr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B5E575A6-F26D-478A-94E0-F08C81D3D784}" type="parTrans" cxnId="{A2034637-A6BC-4173-9F6D-C2EFDB8BB0F2}">
      <dgm:prSet/>
      <dgm:spPr/>
      <dgm:t>
        <a:bodyPr/>
        <a:lstStyle/>
        <a:p>
          <a:endParaRPr lang="ru-RU"/>
        </a:p>
      </dgm:t>
    </dgm:pt>
    <dgm:pt modelId="{297D5E9C-3502-44B6-B4E8-B832342351D2}" type="sibTrans" cxnId="{A2034637-A6BC-4173-9F6D-C2EFDB8BB0F2}">
      <dgm:prSet/>
      <dgm:spPr/>
      <dgm:t>
        <a:bodyPr/>
        <a:lstStyle/>
        <a:p>
          <a:endParaRPr lang="ru-RU"/>
        </a:p>
      </dgm:t>
    </dgm:pt>
    <dgm:pt modelId="{69025096-DC13-47F0-93D0-8F44C0951AC0}">
      <dgm:prSet phldrT="[Текст]"/>
      <dgm:spPr/>
      <dgm:t>
        <a:bodyPr/>
        <a:lstStyle/>
        <a:p>
          <a:endParaRPr lang="ru-RU" dirty="0"/>
        </a:p>
      </dgm:t>
    </dgm:pt>
    <dgm:pt modelId="{15F13BDF-63DF-41BA-A30B-99415461791D}" type="parTrans" cxnId="{7D899BB6-BDE5-4BC0-902D-5A267B00DCBE}">
      <dgm:prSet/>
      <dgm:spPr/>
      <dgm:t>
        <a:bodyPr/>
        <a:lstStyle/>
        <a:p>
          <a:endParaRPr lang="ru-RU"/>
        </a:p>
      </dgm:t>
    </dgm:pt>
    <dgm:pt modelId="{EBC14BB3-884A-4E23-B81A-23E416B1D7F6}" type="sibTrans" cxnId="{7D899BB6-BDE5-4BC0-902D-5A267B00DCBE}">
      <dgm:prSet/>
      <dgm:spPr/>
      <dgm:t>
        <a:bodyPr/>
        <a:lstStyle/>
        <a:p>
          <a:endParaRPr lang="ru-RU"/>
        </a:p>
      </dgm:t>
    </dgm:pt>
    <dgm:pt modelId="{5D2BF101-0980-47A2-8017-1AC6FD8F2D8E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C3C61373-8B86-4099-B7B5-653470C40EC2}" type="parTrans" cxnId="{55ACE8D3-7CCB-44A2-8C89-8AECC7F14FF5}">
      <dgm:prSet/>
      <dgm:spPr/>
      <dgm:t>
        <a:bodyPr/>
        <a:lstStyle/>
        <a:p>
          <a:endParaRPr lang="ru-RU"/>
        </a:p>
      </dgm:t>
    </dgm:pt>
    <dgm:pt modelId="{42F39AD9-9D4C-417F-A561-FF077FDFACF9}" type="sibTrans" cxnId="{55ACE8D3-7CCB-44A2-8C89-8AECC7F14FF5}">
      <dgm:prSet/>
      <dgm:spPr/>
      <dgm:t>
        <a:bodyPr/>
        <a:lstStyle/>
        <a:p>
          <a:endParaRPr lang="ru-RU"/>
        </a:p>
      </dgm:t>
    </dgm:pt>
    <dgm:pt modelId="{191AA893-1E9C-48F4-87EB-6BA5640C9E35}">
      <dgm:prSet phldrT="[Текст]"/>
      <dgm:spPr/>
      <dgm:t>
        <a:bodyPr/>
        <a:lstStyle/>
        <a:p>
          <a:endParaRPr lang="ru-RU" b="0" dirty="0">
            <a:solidFill>
              <a:schemeClr val="tx1"/>
            </a:solidFill>
          </a:endParaRPr>
        </a:p>
      </dgm:t>
    </dgm:pt>
    <dgm:pt modelId="{711D2E6B-C927-41A3-AE6B-3B5C996996FA}" type="parTrans" cxnId="{654B26CB-A16B-4A66-AE49-BDD25E467DA4}">
      <dgm:prSet/>
      <dgm:spPr/>
      <dgm:t>
        <a:bodyPr/>
        <a:lstStyle/>
        <a:p>
          <a:endParaRPr lang="ru-RU"/>
        </a:p>
      </dgm:t>
    </dgm:pt>
    <dgm:pt modelId="{963220D8-72BB-4023-BB35-5A9D30508CC9}" type="sibTrans" cxnId="{654B26CB-A16B-4A66-AE49-BDD25E467DA4}">
      <dgm:prSet/>
      <dgm:spPr/>
      <dgm:t>
        <a:bodyPr/>
        <a:lstStyle/>
        <a:p>
          <a:endParaRPr lang="ru-RU"/>
        </a:p>
      </dgm:t>
    </dgm:pt>
    <dgm:pt modelId="{BFBBF9C9-6228-4FC8-90BD-69EEC45522A7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DF28A425-D1BE-404F-8986-53B82A8F0CD0}" type="parTrans" cxnId="{C7E4473B-044C-4D61-A9A9-7CF8119A644F}">
      <dgm:prSet/>
      <dgm:spPr/>
      <dgm:t>
        <a:bodyPr/>
        <a:lstStyle/>
        <a:p>
          <a:endParaRPr lang="ru-RU"/>
        </a:p>
      </dgm:t>
    </dgm:pt>
    <dgm:pt modelId="{1175024E-103C-4D57-A5C5-8961F1A330BB}" type="sibTrans" cxnId="{C7E4473B-044C-4D61-A9A9-7CF8119A644F}">
      <dgm:prSet/>
      <dgm:spPr/>
      <dgm:t>
        <a:bodyPr/>
        <a:lstStyle/>
        <a:p>
          <a:endParaRPr lang="ru-RU"/>
        </a:p>
      </dgm:t>
    </dgm:pt>
    <dgm:pt modelId="{6D9816E5-3BB6-40DD-9EDE-A46B3CA88D6F}">
      <dgm:prSet phldrT="[Текст]"/>
      <dgm:spPr/>
      <dgm:t>
        <a:bodyPr/>
        <a:lstStyle/>
        <a:p>
          <a:endParaRPr lang="ru-RU" b="1" dirty="0"/>
        </a:p>
      </dgm:t>
    </dgm:pt>
    <dgm:pt modelId="{9A3CFBBE-0787-4D1C-8F95-76B5CB5A538F}" type="parTrans" cxnId="{C09645C9-6CEC-4FF0-BC32-0B161D353A14}">
      <dgm:prSet/>
      <dgm:spPr/>
      <dgm:t>
        <a:bodyPr/>
        <a:lstStyle/>
        <a:p>
          <a:endParaRPr lang="ru-RU"/>
        </a:p>
      </dgm:t>
    </dgm:pt>
    <dgm:pt modelId="{293D8439-2C51-4A4C-9BC7-D053A505D7C1}" type="sibTrans" cxnId="{C09645C9-6CEC-4FF0-BC32-0B161D353A14}">
      <dgm:prSet/>
      <dgm:spPr/>
      <dgm:t>
        <a:bodyPr/>
        <a:lstStyle/>
        <a:p>
          <a:endParaRPr lang="ru-RU"/>
        </a:p>
      </dgm:t>
    </dgm:pt>
    <dgm:pt modelId="{0C6010CD-62D3-4D90-821E-FF1F7BA1B197}">
      <dgm:prSet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7B36FF3A-266E-462C-907B-C3A94FC5A157}" type="parTrans" cxnId="{DA8176FB-DBC8-40C8-AA6A-6D9A8334A079}">
      <dgm:prSet/>
      <dgm:spPr/>
      <dgm:t>
        <a:bodyPr/>
        <a:lstStyle/>
        <a:p>
          <a:endParaRPr lang="ru-RU"/>
        </a:p>
      </dgm:t>
    </dgm:pt>
    <dgm:pt modelId="{8DBA5A32-0E64-4482-BF80-D4B2D243A1A1}" type="sibTrans" cxnId="{DA8176FB-DBC8-40C8-AA6A-6D9A8334A079}">
      <dgm:prSet/>
      <dgm:spPr/>
      <dgm:t>
        <a:bodyPr/>
        <a:lstStyle/>
        <a:p>
          <a:endParaRPr lang="ru-RU"/>
        </a:p>
      </dgm:t>
    </dgm:pt>
    <dgm:pt modelId="{FC134838-1C57-4355-ADBD-3583F2203873}">
      <dgm:prSet/>
      <dgm:spPr/>
      <dgm:t>
        <a:bodyPr/>
        <a:lstStyle/>
        <a:p>
          <a:endParaRPr lang="ru-RU" dirty="0"/>
        </a:p>
      </dgm:t>
    </dgm:pt>
    <dgm:pt modelId="{5674AB6A-EF34-4986-A8D0-E50557FED698}" type="parTrans" cxnId="{578E07B6-D0F3-4E9E-A727-C111333B1E24}">
      <dgm:prSet/>
      <dgm:spPr/>
      <dgm:t>
        <a:bodyPr/>
        <a:lstStyle/>
        <a:p>
          <a:endParaRPr lang="ru-RU"/>
        </a:p>
      </dgm:t>
    </dgm:pt>
    <dgm:pt modelId="{FFDAC7EE-EB5C-4DCE-8F60-581B4B329B50}" type="sibTrans" cxnId="{578E07B6-D0F3-4E9E-A727-C111333B1E24}">
      <dgm:prSet/>
      <dgm:spPr/>
      <dgm:t>
        <a:bodyPr/>
        <a:lstStyle/>
        <a:p>
          <a:endParaRPr lang="ru-RU"/>
        </a:p>
      </dgm:t>
    </dgm:pt>
    <dgm:pt modelId="{663D518B-CD8D-4F2C-9CF2-7FC834140E8C}" type="pres">
      <dgm:prSet presAssocID="{662F6CF0-AF1A-4935-896A-AAC2FB294340}" presName="linearFlow" presStyleCnt="0">
        <dgm:presLayoutVars>
          <dgm:dir/>
          <dgm:animLvl val="lvl"/>
          <dgm:resizeHandles val="exact"/>
        </dgm:presLayoutVars>
      </dgm:prSet>
      <dgm:spPr/>
    </dgm:pt>
    <dgm:pt modelId="{E90B8FFC-32C4-4F18-966E-CCE14EA016B2}" type="pres">
      <dgm:prSet presAssocID="{62DC1264-CE33-42CF-9E71-2106CB7EDDDA}" presName="composite" presStyleCnt="0"/>
      <dgm:spPr/>
    </dgm:pt>
    <dgm:pt modelId="{CFD8BCC7-ECDA-4C10-8EA1-D0290D39B0E2}" type="pres">
      <dgm:prSet presAssocID="{62DC1264-CE33-42CF-9E71-2106CB7EDDDA}" presName="parentText" presStyleLbl="alignNode1" presStyleIdx="0" presStyleCnt="4" custAng="0">
        <dgm:presLayoutVars>
          <dgm:chMax val="1"/>
          <dgm:bulletEnabled val="1"/>
        </dgm:presLayoutVars>
      </dgm:prSet>
      <dgm:spPr/>
    </dgm:pt>
    <dgm:pt modelId="{C99EFD8E-AC4A-405B-8032-648831F9684A}" type="pres">
      <dgm:prSet presAssocID="{62DC1264-CE33-42CF-9E71-2106CB7EDDD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1760-5AD8-438D-9571-5AB0B23F3176}" type="pres">
      <dgm:prSet presAssocID="{297D5E9C-3502-44B6-B4E8-B832342351D2}" presName="sp" presStyleCnt="0"/>
      <dgm:spPr/>
    </dgm:pt>
    <dgm:pt modelId="{E2CF71BF-A781-46CB-B2FE-D812B16C1EC9}" type="pres">
      <dgm:prSet presAssocID="{5D2BF101-0980-47A2-8017-1AC6FD8F2D8E}" presName="composite" presStyleCnt="0"/>
      <dgm:spPr/>
    </dgm:pt>
    <dgm:pt modelId="{D384F73F-7F99-4DE4-8C09-A2C25EC713DA}" type="pres">
      <dgm:prSet presAssocID="{5D2BF101-0980-47A2-8017-1AC6FD8F2D8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C567D81-D0D5-466F-A1B4-F09091330239}" type="pres">
      <dgm:prSet presAssocID="{5D2BF101-0980-47A2-8017-1AC6FD8F2D8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E7FD-9733-4FAE-8CB0-53CF047D17E1}" type="pres">
      <dgm:prSet presAssocID="{42F39AD9-9D4C-417F-A561-FF077FDFACF9}" presName="sp" presStyleCnt="0"/>
      <dgm:spPr/>
    </dgm:pt>
    <dgm:pt modelId="{6E410A8D-6A48-41BC-936B-3933C374595A}" type="pres">
      <dgm:prSet presAssocID="{BFBBF9C9-6228-4FC8-90BD-69EEC45522A7}" presName="composite" presStyleCnt="0"/>
      <dgm:spPr/>
    </dgm:pt>
    <dgm:pt modelId="{04937D67-5FFF-4393-907B-C728F9053A45}" type="pres">
      <dgm:prSet presAssocID="{BFBBF9C9-6228-4FC8-90BD-69EEC45522A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B5B4A37-F073-418C-BBCC-B49A4D9533DA}" type="pres">
      <dgm:prSet presAssocID="{BFBBF9C9-6228-4FC8-90BD-69EEC45522A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F8ABC-D69B-48B5-945A-2980F86C10EF}" type="pres">
      <dgm:prSet presAssocID="{1175024E-103C-4D57-A5C5-8961F1A330BB}" presName="sp" presStyleCnt="0"/>
      <dgm:spPr/>
    </dgm:pt>
    <dgm:pt modelId="{2E16E0F1-3CAE-4933-A841-CACEB8D76399}" type="pres">
      <dgm:prSet presAssocID="{0C6010CD-62D3-4D90-821E-FF1F7BA1B197}" presName="composite" presStyleCnt="0"/>
      <dgm:spPr/>
    </dgm:pt>
    <dgm:pt modelId="{5D21C213-F666-401A-BC45-8BDF1A01B0AD}" type="pres">
      <dgm:prSet presAssocID="{0C6010CD-62D3-4D90-821E-FF1F7BA1B19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837D348-16B0-46D0-852A-013EB9CDAFD6}" type="pres">
      <dgm:prSet presAssocID="{0C6010CD-62D3-4D90-821E-FF1F7BA1B1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34637-A6BC-4173-9F6D-C2EFDB8BB0F2}" srcId="{662F6CF0-AF1A-4935-896A-AAC2FB294340}" destId="{62DC1264-CE33-42CF-9E71-2106CB7EDDDA}" srcOrd="0" destOrd="0" parTransId="{B5E575A6-F26D-478A-94E0-F08C81D3D784}" sibTransId="{297D5E9C-3502-44B6-B4E8-B832342351D2}"/>
    <dgm:cxn modelId="{55ACE8D3-7CCB-44A2-8C89-8AECC7F14FF5}" srcId="{662F6CF0-AF1A-4935-896A-AAC2FB294340}" destId="{5D2BF101-0980-47A2-8017-1AC6FD8F2D8E}" srcOrd="1" destOrd="0" parTransId="{C3C61373-8B86-4099-B7B5-653470C40EC2}" sibTransId="{42F39AD9-9D4C-417F-A561-FF077FDFACF9}"/>
    <dgm:cxn modelId="{AB72861F-BFD8-4B0D-A0B9-A1A8DE4635B9}" type="presOf" srcId="{BFBBF9C9-6228-4FC8-90BD-69EEC45522A7}" destId="{04937D67-5FFF-4393-907B-C728F9053A45}" srcOrd="0" destOrd="0" presId="urn:microsoft.com/office/officeart/2005/8/layout/chevron2"/>
    <dgm:cxn modelId="{F9B216C8-A1E7-4566-8786-11C3102560C3}" type="presOf" srcId="{FC134838-1C57-4355-ADBD-3583F2203873}" destId="{2837D348-16B0-46D0-852A-013EB9CDAFD6}" srcOrd="0" destOrd="0" presId="urn:microsoft.com/office/officeart/2005/8/layout/chevron2"/>
    <dgm:cxn modelId="{15962E66-1A7E-46F1-A9D4-9B33D48D3751}" type="presOf" srcId="{191AA893-1E9C-48F4-87EB-6BA5640C9E35}" destId="{4C567D81-D0D5-466F-A1B4-F09091330239}" srcOrd="0" destOrd="0" presId="urn:microsoft.com/office/officeart/2005/8/layout/chevron2"/>
    <dgm:cxn modelId="{AE4358C5-D44C-4294-A855-4F901A6FBCAB}" type="presOf" srcId="{0C6010CD-62D3-4D90-821E-FF1F7BA1B197}" destId="{5D21C213-F666-401A-BC45-8BDF1A01B0AD}" srcOrd="0" destOrd="0" presId="urn:microsoft.com/office/officeart/2005/8/layout/chevron2"/>
    <dgm:cxn modelId="{A0268E16-33FD-490F-9B4D-7E2ED3A3FE07}" type="presOf" srcId="{5D2BF101-0980-47A2-8017-1AC6FD8F2D8E}" destId="{D384F73F-7F99-4DE4-8C09-A2C25EC713DA}" srcOrd="0" destOrd="0" presId="urn:microsoft.com/office/officeart/2005/8/layout/chevron2"/>
    <dgm:cxn modelId="{578E07B6-D0F3-4E9E-A727-C111333B1E24}" srcId="{0C6010CD-62D3-4D90-821E-FF1F7BA1B197}" destId="{FC134838-1C57-4355-ADBD-3583F2203873}" srcOrd="0" destOrd="0" parTransId="{5674AB6A-EF34-4986-A8D0-E50557FED698}" sibTransId="{FFDAC7EE-EB5C-4DCE-8F60-581B4B329B50}"/>
    <dgm:cxn modelId="{C7E4473B-044C-4D61-A9A9-7CF8119A644F}" srcId="{662F6CF0-AF1A-4935-896A-AAC2FB294340}" destId="{BFBBF9C9-6228-4FC8-90BD-69EEC45522A7}" srcOrd="2" destOrd="0" parTransId="{DF28A425-D1BE-404F-8986-53B82A8F0CD0}" sibTransId="{1175024E-103C-4D57-A5C5-8961F1A330BB}"/>
    <dgm:cxn modelId="{2DC56490-5191-471A-8687-08E1D17B3CE3}" type="presOf" srcId="{62DC1264-CE33-42CF-9E71-2106CB7EDDDA}" destId="{CFD8BCC7-ECDA-4C10-8EA1-D0290D39B0E2}" srcOrd="0" destOrd="0" presId="urn:microsoft.com/office/officeart/2005/8/layout/chevron2"/>
    <dgm:cxn modelId="{1184D9A0-7CAF-4B6E-8E82-D51F1A6655D1}" type="presOf" srcId="{69025096-DC13-47F0-93D0-8F44C0951AC0}" destId="{C99EFD8E-AC4A-405B-8032-648831F9684A}" srcOrd="0" destOrd="0" presId="urn:microsoft.com/office/officeart/2005/8/layout/chevron2"/>
    <dgm:cxn modelId="{C09645C9-6CEC-4FF0-BC32-0B161D353A14}" srcId="{BFBBF9C9-6228-4FC8-90BD-69EEC45522A7}" destId="{6D9816E5-3BB6-40DD-9EDE-A46B3CA88D6F}" srcOrd="0" destOrd="0" parTransId="{9A3CFBBE-0787-4D1C-8F95-76B5CB5A538F}" sibTransId="{293D8439-2C51-4A4C-9BC7-D053A505D7C1}"/>
    <dgm:cxn modelId="{65FAAE68-E4D1-49DD-AA7A-73CF27CDDF90}" type="presOf" srcId="{6D9816E5-3BB6-40DD-9EDE-A46B3CA88D6F}" destId="{DB5B4A37-F073-418C-BBCC-B49A4D9533DA}" srcOrd="0" destOrd="0" presId="urn:microsoft.com/office/officeart/2005/8/layout/chevron2"/>
    <dgm:cxn modelId="{654B26CB-A16B-4A66-AE49-BDD25E467DA4}" srcId="{5D2BF101-0980-47A2-8017-1AC6FD8F2D8E}" destId="{191AA893-1E9C-48F4-87EB-6BA5640C9E35}" srcOrd="0" destOrd="0" parTransId="{711D2E6B-C927-41A3-AE6B-3B5C996996FA}" sibTransId="{963220D8-72BB-4023-BB35-5A9D30508CC9}"/>
    <dgm:cxn modelId="{7D899BB6-BDE5-4BC0-902D-5A267B00DCBE}" srcId="{62DC1264-CE33-42CF-9E71-2106CB7EDDDA}" destId="{69025096-DC13-47F0-93D0-8F44C0951AC0}" srcOrd="0" destOrd="0" parTransId="{15F13BDF-63DF-41BA-A30B-99415461791D}" sibTransId="{EBC14BB3-884A-4E23-B81A-23E416B1D7F6}"/>
    <dgm:cxn modelId="{DA8176FB-DBC8-40C8-AA6A-6D9A8334A079}" srcId="{662F6CF0-AF1A-4935-896A-AAC2FB294340}" destId="{0C6010CD-62D3-4D90-821E-FF1F7BA1B197}" srcOrd="3" destOrd="0" parTransId="{7B36FF3A-266E-462C-907B-C3A94FC5A157}" sibTransId="{8DBA5A32-0E64-4482-BF80-D4B2D243A1A1}"/>
    <dgm:cxn modelId="{D8FEBB99-DF1B-464C-82B1-AAFCB41B7580}" type="presOf" srcId="{662F6CF0-AF1A-4935-896A-AAC2FB294340}" destId="{663D518B-CD8D-4F2C-9CF2-7FC834140E8C}" srcOrd="0" destOrd="0" presId="urn:microsoft.com/office/officeart/2005/8/layout/chevron2"/>
    <dgm:cxn modelId="{34775CC1-1650-4B27-A835-A179B2C3817B}" type="presParOf" srcId="{663D518B-CD8D-4F2C-9CF2-7FC834140E8C}" destId="{E90B8FFC-32C4-4F18-966E-CCE14EA016B2}" srcOrd="0" destOrd="0" presId="urn:microsoft.com/office/officeart/2005/8/layout/chevron2"/>
    <dgm:cxn modelId="{BEA29446-B5DB-45A5-ACA5-479701242C77}" type="presParOf" srcId="{E90B8FFC-32C4-4F18-966E-CCE14EA016B2}" destId="{CFD8BCC7-ECDA-4C10-8EA1-D0290D39B0E2}" srcOrd="0" destOrd="0" presId="urn:microsoft.com/office/officeart/2005/8/layout/chevron2"/>
    <dgm:cxn modelId="{5D280609-36B4-4F35-A23A-F06B2889628C}" type="presParOf" srcId="{E90B8FFC-32C4-4F18-966E-CCE14EA016B2}" destId="{C99EFD8E-AC4A-405B-8032-648831F9684A}" srcOrd="1" destOrd="0" presId="urn:microsoft.com/office/officeart/2005/8/layout/chevron2"/>
    <dgm:cxn modelId="{1620CE84-FB80-4ABA-93E9-8BF4914CDB9E}" type="presParOf" srcId="{663D518B-CD8D-4F2C-9CF2-7FC834140E8C}" destId="{6C071760-5AD8-438D-9571-5AB0B23F3176}" srcOrd="1" destOrd="0" presId="urn:microsoft.com/office/officeart/2005/8/layout/chevron2"/>
    <dgm:cxn modelId="{1D94C70B-3D9F-4400-9F54-75A99804B5A1}" type="presParOf" srcId="{663D518B-CD8D-4F2C-9CF2-7FC834140E8C}" destId="{E2CF71BF-A781-46CB-B2FE-D812B16C1EC9}" srcOrd="2" destOrd="0" presId="urn:microsoft.com/office/officeart/2005/8/layout/chevron2"/>
    <dgm:cxn modelId="{5ED2D509-A48C-4A80-AF44-DA51F6682E38}" type="presParOf" srcId="{E2CF71BF-A781-46CB-B2FE-D812B16C1EC9}" destId="{D384F73F-7F99-4DE4-8C09-A2C25EC713DA}" srcOrd="0" destOrd="0" presId="urn:microsoft.com/office/officeart/2005/8/layout/chevron2"/>
    <dgm:cxn modelId="{DBF62F96-8D7E-41C0-836C-B2D1A7BC4E8D}" type="presParOf" srcId="{E2CF71BF-A781-46CB-B2FE-D812B16C1EC9}" destId="{4C567D81-D0D5-466F-A1B4-F09091330239}" srcOrd="1" destOrd="0" presId="urn:microsoft.com/office/officeart/2005/8/layout/chevron2"/>
    <dgm:cxn modelId="{AE9EE973-720F-44B8-9366-3AD9E3F3A70C}" type="presParOf" srcId="{663D518B-CD8D-4F2C-9CF2-7FC834140E8C}" destId="{18E8E7FD-9733-4FAE-8CB0-53CF047D17E1}" srcOrd="3" destOrd="0" presId="urn:microsoft.com/office/officeart/2005/8/layout/chevron2"/>
    <dgm:cxn modelId="{5DBC002D-5639-447F-9214-DA9CA0FAA2E3}" type="presParOf" srcId="{663D518B-CD8D-4F2C-9CF2-7FC834140E8C}" destId="{6E410A8D-6A48-41BC-936B-3933C374595A}" srcOrd="4" destOrd="0" presId="urn:microsoft.com/office/officeart/2005/8/layout/chevron2"/>
    <dgm:cxn modelId="{20C3A129-D1EF-409E-8719-9467C8C61589}" type="presParOf" srcId="{6E410A8D-6A48-41BC-936B-3933C374595A}" destId="{04937D67-5FFF-4393-907B-C728F9053A45}" srcOrd="0" destOrd="0" presId="urn:microsoft.com/office/officeart/2005/8/layout/chevron2"/>
    <dgm:cxn modelId="{ABEF19D3-BD04-40CB-9517-D7DFA25CD089}" type="presParOf" srcId="{6E410A8D-6A48-41BC-936B-3933C374595A}" destId="{DB5B4A37-F073-418C-BBCC-B49A4D9533DA}" srcOrd="1" destOrd="0" presId="urn:microsoft.com/office/officeart/2005/8/layout/chevron2"/>
    <dgm:cxn modelId="{2A75D065-5608-47A8-880B-CAFBB78DB4E3}" type="presParOf" srcId="{663D518B-CD8D-4F2C-9CF2-7FC834140E8C}" destId="{615F8ABC-D69B-48B5-945A-2980F86C10EF}" srcOrd="5" destOrd="0" presId="urn:microsoft.com/office/officeart/2005/8/layout/chevron2"/>
    <dgm:cxn modelId="{3B9EAA81-9510-4B66-9591-ABADB035AAFA}" type="presParOf" srcId="{663D518B-CD8D-4F2C-9CF2-7FC834140E8C}" destId="{2E16E0F1-3CAE-4933-A841-CACEB8D76399}" srcOrd="6" destOrd="0" presId="urn:microsoft.com/office/officeart/2005/8/layout/chevron2"/>
    <dgm:cxn modelId="{4235C913-09A4-491C-ACE0-2E5BDE57DDDB}" type="presParOf" srcId="{2E16E0F1-3CAE-4933-A841-CACEB8D76399}" destId="{5D21C213-F666-401A-BC45-8BDF1A01B0AD}" srcOrd="0" destOrd="0" presId="urn:microsoft.com/office/officeart/2005/8/layout/chevron2"/>
    <dgm:cxn modelId="{A548CDD6-7BCB-4BBF-A1A4-14C6229296D0}" type="presParOf" srcId="{2E16E0F1-3CAE-4933-A841-CACEB8D76399}" destId="{2837D348-16B0-46D0-852A-013EB9CDAF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F6CF0-AF1A-4935-896A-AAC2FB2943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C1264-CE33-42CF-9E71-2106CB7EDDDA}">
      <dgm:prSet phldrT="[Текст]"/>
      <dgm:spPr>
        <a:solidFill>
          <a:srgbClr val="FF5050"/>
        </a:solidFill>
      </dgm:spPr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B5E575A6-F26D-478A-94E0-F08C81D3D784}" type="parTrans" cxnId="{A2034637-A6BC-4173-9F6D-C2EFDB8BB0F2}">
      <dgm:prSet/>
      <dgm:spPr/>
      <dgm:t>
        <a:bodyPr/>
        <a:lstStyle/>
        <a:p>
          <a:endParaRPr lang="ru-RU"/>
        </a:p>
      </dgm:t>
    </dgm:pt>
    <dgm:pt modelId="{297D5E9C-3502-44B6-B4E8-B832342351D2}" type="sibTrans" cxnId="{A2034637-A6BC-4173-9F6D-C2EFDB8BB0F2}">
      <dgm:prSet/>
      <dgm:spPr/>
      <dgm:t>
        <a:bodyPr/>
        <a:lstStyle/>
        <a:p>
          <a:endParaRPr lang="ru-RU"/>
        </a:p>
      </dgm:t>
    </dgm:pt>
    <dgm:pt modelId="{69025096-DC13-47F0-93D0-8F44C0951AC0}">
      <dgm:prSet phldrT="[Текст]"/>
      <dgm:spPr/>
      <dgm:t>
        <a:bodyPr/>
        <a:lstStyle/>
        <a:p>
          <a:r>
            <a:rPr lang="ru-RU" dirty="0" smtClean="0"/>
            <a:t>повреждение кровеносного сосуда</a:t>
          </a:r>
          <a:endParaRPr lang="ru-RU" dirty="0"/>
        </a:p>
      </dgm:t>
    </dgm:pt>
    <dgm:pt modelId="{15F13BDF-63DF-41BA-A30B-99415461791D}" type="parTrans" cxnId="{7D899BB6-BDE5-4BC0-902D-5A267B00DCBE}">
      <dgm:prSet/>
      <dgm:spPr/>
      <dgm:t>
        <a:bodyPr/>
        <a:lstStyle/>
        <a:p>
          <a:endParaRPr lang="ru-RU"/>
        </a:p>
      </dgm:t>
    </dgm:pt>
    <dgm:pt modelId="{EBC14BB3-884A-4E23-B81A-23E416B1D7F6}" type="sibTrans" cxnId="{7D899BB6-BDE5-4BC0-902D-5A267B00DCBE}">
      <dgm:prSet/>
      <dgm:spPr/>
      <dgm:t>
        <a:bodyPr/>
        <a:lstStyle/>
        <a:p>
          <a:endParaRPr lang="ru-RU"/>
        </a:p>
      </dgm:t>
    </dgm:pt>
    <dgm:pt modelId="{5D2BF101-0980-47A2-8017-1AC6FD8F2D8E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C3C61373-8B86-4099-B7B5-653470C40EC2}" type="parTrans" cxnId="{55ACE8D3-7CCB-44A2-8C89-8AECC7F14FF5}">
      <dgm:prSet/>
      <dgm:spPr/>
      <dgm:t>
        <a:bodyPr/>
        <a:lstStyle/>
        <a:p>
          <a:endParaRPr lang="ru-RU"/>
        </a:p>
      </dgm:t>
    </dgm:pt>
    <dgm:pt modelId="{42F39AD9-9D4C-417F-A561-FF077FDFACF9}" type="sibTrans" cxnId="{55ACE8D3-7CCB-44A2-8C89-8AECC7F14FF5}">
      <dgm:prSet/>
      <dgm:spPr/>
      <dgm:t>
        <a:bodyPr/>
        <a:lstStyle/>
        <a:p>
          <a:endParaRPr lang="ru-RU"/>
        </a:p>
      </dgm:t>
    </dgm:pt>
    <dgm:pt modelId="{191AA893-1E9C-48F4-87EB-6BA5640C9E35}">
      <dgm:prSet phldrT="[Текст]"/>
      <dgm:spPr/>
      <dgm:t>
        <a:bodyPr/>
        <a:lstStyle/>
        <a:p>
          <a:r>
            <a:rPr lang="ru-RU" b="1" dirty="0" smtClean="0"/>
            <a:t>разрушение тромбоцитов </a:t>
          </a:r>
          <a:r>
            <a:rPr lang="ru-RU" dirty="0" smtClean="0"/>
            <a:t>и выделение в плазму крови фермента, действующего на </a:t>
          </a:r>
          <a:r>
            <a:rPr lang="ru-RU" b="0" dirty="0" smtClean="0">
              <a:solidFill>
                <a:schemeClr val="tx1"/>
              </a:solidFill>
            </a:rPr>
            <a:t>фибриноген</a:t>
          </a:r>
          <a:endParaRPr lang="ru-RU" b="0" dirty="0">
            <a:solidFill>
              <a:schemeClr val="tx1"/>
            </a:solidFill>
          </a:endParaRPr>
        </a:p>
      </dgm:t>
    </dgm:pt>
    <dgm:pt modelId="{711D2E6B-C927-41A3-AE6B-3B5C996996FA}" type="parTrans" cxnId="{654B26CB-A16B-4A66-AE49-BDD25E467DA4}">
      <dgm:prSet/>
      <dgm:spPr/>
      <dgm:t>
        <a:bodyPr/>
        <a:lstStyle/>
        <a:p>
          <a:endParaRPr lang="ru-RU"/>
        </a:p>
      </dgm:t>
    </dgm:pt>
    <dgm:pt modelId="{963220D8-72BB-4023-BB35-5A9D30508CC9}" type="sibTrans" cxnId="{654B26CB-A16B-4A66-AE49-BDD25E467DA4}">
      <dgm:prSet/>
      <dgm:spPr/>
      <dgm:t>
        <a:bodyPr/>
        <a:lstStyle/>
        <a:p>
          <a:endParaRPr lang="ru-RU"/>
        </a:p>
      </dgm:t>
    </dgm:pt>
    <dgm:pt modelId="{BFBBF9C9-6228-4FC8-90BD-69EEC45522A7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DF28A425-D1BE-404F-8986-53B82A8F0CD0}" type="parTrans" cxnId="{C7E4473B-044C-4D61-A9A9-7CF8119A644F}">
      <dgm:prSet/>
      <dgm:spPr/>
      <dgm:t>
        <a:bodyPr/>
        <a:lstStyle/>
        <a:p>
          <a:endParaRPr lang="ru-RU"/>
        </a:p>
      </dgm:t>
    </dgm:pt>
    <dgm:pt modelId="{1175024E-103C-4D57-A5C5-8961F1A330BB}" type="sibTrans" cxnId="{C7E4473B-044C-4D61-A9A9-7CF8119A644F}">
      <dgm:prSet/>
      <dgm:spPr/>
      <dgm:t>
        <a:bodyPr/>
        <a:lstStyle/>
        <a:p>
          <a:endParaRPr lang="ru-RU"/>
        </a:p>
      </dgm:t>
    </dgm:pt>
    <dgm:pt modelId="{6D9816E5-3BB6-40DD-9EDE-A46B3CA88D6F}">
      <dgm:prSet phldrT="[Текст]"/>
      <dgm:spPr/>
      <dgm:t>
        <a:bodyPr/>
        <a:lstStyle/>
        <a:p>
          <a:r>
            <a:rPr lang="ru-RU" dirty="0" smtClean="0"/>
            <a:t>растворимый белок плазмы </a:t>
          </a:r>
          <a:r>
            <a:rPr lang="ru-RU" b="1" dirty="0" smtClean="0"/>
            <a:t>фибриноген </a:t>
          </a:r>
          <a:r>
            <a:rPr lang="ru-RU" b="1" dirty="0" smtClean="0">
              <a:latin typeface="Times New Roman"/>
              <a:cs typeface="Times New Roman"/>
            </a:rPr>
            <a:t>→ </a:t>
          </a:r>
          <a:r>
            <a:rPr lang="ru-RU" dirty="0" smtClean="0"/>
            <a:t>нерастворимый </a:t>
          </a:r>
          <a:r>
            <a:rPr lang="ru-RU" b="1" dirty="0" smtClean="0"/>
            <a:t>фибрин</a:t>
          </a:r>
          <a:endParaRPr lang="ru-RU" b="1" dirty="0"/>
        </a:p>
      </dgm:t>
    </dgm:pt>
    <dgm:pt modelId="{9A3CFBBE-0787-4D1C-8F95-76B5CB5A538F}" type="parTrans" cxnId="{C09645C9-6CEC-4FF0-BC32-0B161D353A14}">
      <dgm:prSet/>
      <dgm:spPr/>
      <dgm:t>
        <a:bodyPr/>
        <a:lstStyle/>
        <a:p>
          <a:endParaRPr lang="ru-RU"/>
        </a:p>
      </dgm:t>
    </dgm:pt>
    <dgm:pt modelId="{293D8439-2C51-4A4C-9BC7-D053A505D7C1}" type="sibTrans" cxnId="{C09645C9-6CEC-4FF0-BC32-0B161D353A14}">
      <dgm:prSet/>
      <dgm:spPr/>
      <dgm:t>
        <a:bodyPr/>
        <a:lstStyle/>
        <a:p>
          <a:endParaRPr lang="ru-RU"/>
        </a:p>
      </dgm:t>
    </dgm:pt>
    <dgm:pt modelId="{0C6010CD-62D3-4D90-821E-FF1F7BA1B197}">
      <dgm:prSet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7B36FF3A-266E-462C-907B-C3A94FC5A157}" type="parTrans" cxnId="{DA8176FB-DBC8-40C8-AA6A-6D9A8334A079}">
      <dgm:prSet/>
      <dgm:spPr/>
      <dgm:t>
        <a:bodyPr/>
        <a:lstStyle/>
        <a:p>
          <a:endParaRPr lang="ru-RU"/>
        </a:p>
      </dgm:t>
    </dgm:pt>
    <dgm:pt modelId="{8DBA5A32-0E64-4482-BF80-D4B2D243A1A1}" type="sibTrans" cxnId="{DA8176FB-DBC8-40C8-AA6A-6D9A8334A079}">
      <dgm:prSet/>
      <dgm:spPr/>
      <dgm:t>
        <a:bodyPr/>
        <a:lstStyle/>
        <a:p>
          <a:endParaRPr lang="ru-RU"/>
        </a:p>
      </dgm:t>
    </dgm:pt>
    <dgm:pt modelId="{FC134838-1C57-4355-ADBD-3583F2203873}">
      <dgm:prSet/>
      <dgm:spPr/>
      <dgm:t>
        <a:bodyPr/>
        <a:lstStyle/>
        <a:p>
          <a:r>
            <a:rPr lang="ru-RU" dirty="0" smtClean="0"/>
            <a:t>нити фибрина образуют густую сеть – </a:t>
          </a:r>
          <a:r>
            <a:rPr lang="ru-RU" b="1" dirty="0" smtClean="0"/>
            <a:t>тромб</a:t>
          </a:r>
          <a:r>
            <a:rPr lang="ru-RU" dirty="0" smtClean="0"/>
            <a:t> (сгусток крови), закрывающий рану</a:t>
          </a:r>
          <a:endParaRPr lang="ru-RU" dirty="0"/>
        </a:p>
      </dgm:t>
    </dgm:pt>
    <dgm:pt modelId="{5674AB6A-EF34-4986-A8D0-E50557FED698}" type="parTrans" cxnId="{578E07B6-D0F3-4E9E-A727-C111333B1E24}">
      <dgm:prSet/>
      <dgm:spPr/>
      <dgm:t>
        <a:bodyPr/>
        <a:lstStyle/>
        <a:p>
          <a:endParaRPr lang="ru-RU"/>
        </a:p>
      </dgm:t>
    </dgm:pt>
    <dgm:pt modelId="{FFDAC7EE-EB5C-4DCE-8F60-581B4B329B50}" type="sibTrans" cxnId="{578E07B6-D0F3-4E9E-A727-C111333B1E24}">
      <dgm:prSet/>
      <dgm:spPr/>
      <dgm:t>
        <a:bodyPr/>
        <a:lstStyle/>
        <a:p>
          <a:endParaRPr lang="ru-RU"/>
        </a:p>
      </dgm:t>
    </dgm:pt>
    <dgm:pt modelId="{663D518B-CD8D-4F2C-9CF2-7FC834140E8C}" type="pres">
      <dgm:prSet presAssocID="{662F6CF0-AF1A-4935-896A-AAC2FB294340}" presName="linearFlow" presStyleCnt="0">
        <dgm:presLayoutVars>
          <dgm:dir/>
          <dgm:animLvl val="lvl"/>
          <dgm:resizeHandles val="exact"/>
        </dgm:presLayoutVars>
      </dgm:prSet>
      <dgm:spPr/>
    </dgm:pt>
    <dgm:pt modelId="{E90B8FFC-32C4-4F18-966E-CCE14EA016B2}" type="pres">
      <dgm:prSet presAssocID="{62DC1264-CE33-42CF-9E71-2106CB7EDDDA}" presName="composite" presStyleCnt="0"/>
      <dgm:spPr/>
    </dgm:pt>
    <dgm:pt modelId="{CFD8BCC7-ECDA-4C10-8EA1-D0290D39B0E2}" type="pres">
      <dgm:prSet presAssocID="{62DC1264-CE33-42CF-9E71-2106CB7EDDDA}" presName="parentText" presStyleLbl="alignNode1" presStyleIdx="0" presStyleCnt="4" custAng="0">
        <dgm:presLayoutVars>
          <dgm:chMax val="1"/>
          <dgm:bulletEnabled val="1"/>
        </dgm:presLayoutVars>
      </dgm:prSet>
      <dgm:spPr/>
    </dgm:pt>
    <dgm:pt modelId="{C99EFD8E-AC4A-405B-8032-648831F9684A}" type="pres">
      <dgm:prSet presAssocID="{62DC1264-CE33-42CF-9E71-2106CB7EDDD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1760-5AD8-438D-9571-5AB0B23F3176}" type="pres">
      <dgm:prSet presAssocID="{297D5E9C-3502-44B6-B4E8-B832342351D2}" presName="sp" presStyleCnt="0"/>
      <dgm:spPr/>
    </dgm:pt>
    <dgm:pt modelId="{E2CF71BF-A781-46CB-B2FE-D812B16C1EC9}" type="pres">
      <dgm:prSet presAssocID="{5D2BF101-0980-47A2-8017-1AC6FD8F2D8E}" presName="composite" presStyleCnt="0"/>
      <dgm:spPr/>
    </dgm:pt>
    <dgm:pt modelId="{D384F73F-7F99-4DE4-8C09-A2C25EC713DA}" type="pres">
      <dgm:prSet presAssocID="{5D2BF101-0980-47A2-8017-1AC6FD8F2D8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C567D81-D0D5-466F-A1B4-F09091330239}" type="pres">
      <dgm:prSet presAssocID="{5D2BF101-0980-47A2-8017-1AC6FD8F2D8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E7FD-9733-4FAE-8CB0-53CF047D17E1}" type="pres">
      <dgm:prSet presAssocID="{42F39AD9-9D4C-417F-A561-FF077FDFACF9}" presName="sp" presStyleCnt="0"/>
      <dgm:spPr/>
    </dgm:pt>
    <dgm:pt modelId="{6E410A8D-6A48-41BC-936B-3933C374595A}" type="pres">
      <dgm:prSet presAssocID="{BFBBF9C9-6228-4FC8-90BD-69EEC45522A7}" presName="composite" presStyleCnt="0"/>
      <dgm:spPr/>
    </dgm:pt>
    <dgm:pt modelId="{04937D67-5FFF-4393-907B-C728F9053A45}" type="pres">
      <dgm:prSet presAssocID="{BFBBF9C9-6228-4FC8-90BD-69EEC45522A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B5B4A37-F073-418C-BBCC-B49A4D9533DA}" type="pres">
      <dgm:prSet presAssocID="{BFBBF9C9-6228-4FC8-90BD-69EEC45522A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F8ABC-D69B-48B5-945A-2980F86C10EF}" type="pres">
      <dgm:prSet presAssocID="{1175024E-103C-4D57-A5C5-8961F1A330BB}" presName="sp" presStyleCnt="0"/>
      <dgm:spPr/>
    </dgm:pt>
    <dgm:pt modelId="{2E16E0F1-3CAE-4933-A841-CACEB8D76399}" type="pres">
      <dgm:prSet presAssocID="{0C6010CD-62D3-4D90-821E-FF1F7BA1B197}" presName="composite" presStyleCnt="0"/>
      <dgm:spPr/>
    </dgm:pt>
    <dgm:pt modelId="{5D21C213-F666-401A-BC45-8BDF1A01B0AD}" type="pres">
      <dgm:prSet presAssocID="{0C6010CD-62D3-4D90-821E-FF1F7BA1B19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837D348-16B0-46D0-852A-013EB9CDAFD6}" type="pres">
      <dgm:prSet presAssocID="{0C6010CD-62D3-4D90-821E-FF1F7BA1B1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CF0C7-7267-489C-A039-3BE79AFA24E5}" type="presOf" srcId="{BFBBF9C9-6228-4FC8-90BD-69EEC45522A7}" destId="{04937D67-5FFF-4393-907B-C728F9053A45}" srcOrd="0" destOrd="0" presId="urn:microsoft.com/office/officeart/2005/8/layout/chevron2"/>
    <dgm:cxn modelId="{7D899BB6-BDE5-4BC0-902D-5A267B00DCBE}" srcId="{62DC1264-CE33-42CF-9E71-2106CB7EDDDA}" destId="{69025096-DC13-47F0-93D0-8F44C0951AC0}" srcOrd="0" destOrd="0" parTransId="{15F13BDF-63DF-41BA-A30B-99415461791D}" sibTransId="{EBC14BB3-884A-4E23-B81A-23E416B1D7F6}"/>
    <dgm:cxn modelId="{C112C487-7C94-4F30-9FEE-CD4BA6D4C222}" type="presOf" srcId="{662F6CF0-AF1A-4935-896A-AAC2FB294340}" destId="{663D518B-CD8D-4F2C-9CF2-7FC834140E8C}" srcOrd="0" destOrd="0" presId="urn:microsoft.com/office/officeart/2005/8/layout/chevron2"/>
    <dgm:cxn modelId="{E5CA921E-8CCC-4DFB-8B91-B6EA154602CA}" type="presOf" srcId="{191AA893-1E9C-48F4-87EB-6BA5640C9E35}" destId="{4C567D81-D0D5-466F-A1B4-F09091330239}" srcOrd="0" destOrd="0" presId="urn:microsoft.com/office/officeart/2005/8/layout/chevron2"/>
    <dgm:cxn modelId="{CB9C617C-A095-42CE-9702-67A3AB49F8D8}" type="presOf" srcId="{5D2BF101-0980-47A2-8017-1AC6FD8F2D8E}" destId="{D384F73F-7F99-4DE4-8C09-A2C25EC713DA}" srcOrd="0" destOrd="0" presId="urn:microsoft.com/office/officeart/2005/8/layout/chevron2"/>
    <dgm:cxn modelId="{55ACE8D3-7CCB-44A2-8C89-8AECC7F14FF5}" srcId="{662F6CF0-AF1A-4935-896A-AAC2FB294340}" destId="{5D2BF101-0980-47A2-8017-1AC6FD8F2D8E}" srcOrd="1" destOrd="0" parTransId="{C3C61373-8B86-4099-B7B5-653470C40EC2}" sibTransId="{42F39AD9-9D4C-417F-A561-FF077FDFACF9}"/>
    <dgm:cxn modelId="{578E07B6-D0F3-4E9E-A727-C111333B1E24}" srcId="{0C6010CD-62D3-4D90-821E-FF1F7BA1B197}" destId="{FC134838-1C57-4355-ADBD-3583F2203873}" srcOrd="0" destOrd="0" parTransId="{5674AB6A-EF34-4986-A8D0-E50557FED698}" sibTransId="{FFDAC7EE-EB5C-4DCE-8F60-581B4B329B50}"/>
    <dgm:cxn modelId="{DF3ED55D-2086-4954-9064-B7526817BD9D}" type="presOf" srcId="{6D9816E5-3BB6-40DD-9EDE-A46B3CA88D6F}" destId="{DB5B4A37-F073-418C-BBCC-B49A4D9533DA}" srcOrd="0" destOrd="0" presId="urn:microsoft.com/office/officeart/2005/8/layout/chevron2"/>
    <dgm:cxn modelId="{B68F5BE2-59AD-4C05-AB37-3668129AAE50}" type="presOf" srcId="{62DC1264-CE33-42CF-9E71-2106CB7EDDDA}" destId="{CFD8BCC7-ECDA-4C10-8EA1-D0290D39B0E2}" srcOrd="0" destOrd="0" presId="urn:microsoft.com/office/officeart/2005/8/layout/chevron2"/>
    <dgm:cxn modelId="{C09645C9-6CEC-4FF0-BC32-0B161D353A14}" srcId="{BFBBF9C9-6228-4FC8-90BD-69EEC45522A7}" destId="{6D9816E5-3BB6-40DD-9EDE-A46B3CA88D6F}" srcOrd="0" destOrd="0" parTransId="{9A3CFBBE-0787-4D1C-8F95-76B5CB5A538F}" sibTransId="{293D8439-2C51-4A4C-9BC7-D053A505D7C1}"/>
    <dgm:cxn modelId="{C7E4473B-044C-4D61-A9A9-7CF8119A644F}" srcId="{662F6CF0-AF1A-4935-896A-AAC2FB294340}" destId="{BFBBF9C9-6228-4FC8-90BD-69EEC45522A7}" srcOrd="2" destOrd="0" parTransId="{DF28A425-D1BE-404F-8986-53B82A8F0CD0}" sibTransId="{1175024E-103C-4D57-A5C5-8961F1A330BB}"/>
    <dgm:cxn modelId="{654B26CB-A16B-4A66-AE49-BDD25E467DA4}" srcId="{5D2BF101-0980-47A2-8017-1AC6FD8F2D8E}" destId="{191AA893-1E9C-48F4-87EB-6BA5640C9E35}" srcOrd="0" destOrd="0" parTransId="{711D2E6B-C927-41A3-AE6B-3B5C996996FA}" sibTransId="{963220D8-72BB-4023-BB35-5A9D30508CC9}"/>
    <dgm:cxn modelId="{DA8176FB-DBC8-40C8-AA6A-6D9A8334A079}" srcId="{662F6CF0-AF1A-4935-896A-AAC2FB294340}" destId="{0C6010CD-62D3-4D90-821E-FF1F7BA1B197}" srcOrd="3" destOrd="0" parTransId="{7B36FF3A-266E-462C-907B-C3A94FC5A157}" sibTransId="{8DBA5A32-0E64-4482-BF80-D4B2D243A1A1}"/>
    <dgm:cxn modelId="{FEE1397A-16AD-4129-B8BE-1C4F768D933B}" type="presOf" srcId="{69025096-DC13-47F0-93D0-8F44C0951AC0}" destId="{C99EFD8E-AC4A-405B-8032-648831F9684A}" srcOrd="0" destOrd="0" presId="urn:microsoft.com/office/officeart/2005/8/layout/chevron2"/>
    <dgm:cxn modelId="{3365AA30-EBFE-4323-87DA-58943391EDDF}" type="presOf" srcId="{0C6010CD-62D3-4D90-821E-FF1F7BA1B197}" destId="{5D21C213-F666-401A-BC45-8BDF1A01B0AD}" srcOrd="0" destOrd="0" presId="urn:microsoft.com/office/officeart/2005/8/layout/chevron2"/>
    <dgm:cxn modelId="{4101240D-A8DA-499D-AFA3-F42F84A760EE}" type="presOf" srcId="{FC134838-1C57-4355-ADBD-3583F2203873}" destId="{2837D348-16B0-46D0-852A-013EB9CDAFD6}" srcOrd="0" destOrd="0" presId="urn:microsoft.com/office/officeart/2005/8/layout/chevron2"/>
    <dgm:cxn modelId="{A2034637-A6BC-4173-9F6D-C2EFDB8BB0F2}" srcId="{662F6CF0-AF1A-4935-896A-AAC2FB294340}" destId="{62DC1264-CE33-42CF-9E71-2106CB7EDDDA}" srcOrd="0" destOrd="0" parTransId="{B5E575A6-F26D-478A-94E0-F08C81D3D784}" sibTransId="{297D5E9C-3502-44B6-B4E8-B832342351D2}"/>
    <dgm:cxn modelId="{65FEE6A7-D1D9-48FC-855E-036A6F85C091}" type="presParOf" srcId="{663D518B-CD8D-4F2C-9CF2-7FC834140E8C}" destId="{E90B8FFC-32C4-4F18-966E-CCE14EA016B2}" srcOrd="0" destOrd="0" presId="urn:microsoft.com/office/officeart/2005/8/layout/chevron2"/>
    <dgm:cxn modelId="{D19885F3-99E7-4E2E-8CB9-7B55B962DBCA}" type="presParOf" srcId="{E90B8FFC-32C4-4F18-966E-CCE14EA016B2}" destId="{CFD8BCC7-ECDA-4C10-8EA1-D0290D39B0E2}" srcOrd="0" destOrd="0" presId="urn:microsoft.com/office/officeart/2005/8/layout/chevron2"/>
    <dgm:cxn modelId="{6A806EAF-B61B-4435-B9D4-04A92A804549}" type="presParOf" srcId="{E90B8FFC-32C4-4F18-966E-CCE14EA016B2}" destId="{C99EFD8E-AC4A-405B-8032-648831F9684A}" srcOrd="1" destOrd="0" presId="urn:microsoft.com/office/officeart/2005/8/layout/chevron2"/>
    <dgm:cxn modelId="{2E52B7F2-99B0-4E23-9C39-4FDDD75F56C8}" type="presParOf" srcId="{663D518B-CD8D-4F2C-9CF2-7FC834140E8C}" destId="{6C071760-5AD8-438D-9571-5AB0B23F3176}" srcOrd="1" destOrd="0" presId="urn:microsoft.com/office/officeart/2005/8/layout/chevron2"/>
    <dgm:cxn modelId="{F56D5FB7-A9DF-4E53-A003-BBB36DB7AFB9}" type="presParOf" srcId="{663D518B-CD8D-4F2C-9CF2-7FC834140E8C}" destId="{E2CF71BF-A781-46CB-B2FE-D812B16C1EC9}" srcOrd="2" destOrd="0" presId="urn:microsoft.com/office/officeart/2005/8/layout/chevron2"/>
    <dgm:cxn modelId="{16C13E41-2C4B-4C3D-BE95-165B3287FD09}" type="presParOf" srcId="{E2CF71BF-A781-46CB-B2FE-D812B16C1EC9}" destId="{D384F73F-7F99-4DE4-8C09-A2C25EC713DA}" srcOrd="0" destOrd="0" presId="urn:microsoft.com/office/officeart/2005/8/layout/chevron2"/>
    <dgm:cxn modelId="{FB0B45FC-AAD8-4306-8E73-D286624E333B}" type="presParOf" srcId="{E2CF71BF-A781-46CB-B2FE-D812B16C1EC9}" destId="{4C567D81-D0D5-466F-A1B4-F09091330239}" srcOrd="1" destOrd="0" presId="urn:microsoft.com/office/officeart/2005/8/layout/chevron2"/>
    <dgm:cxn modelId="{A7AA38D1-BD1D-42D1-B44C-FC8E04C0FAE9}" type="presParOf" srcId="{663D518B-CD8D-4F2C-9CF2-7FC834140E8C}" destId="{18E8E7FD-9733-4FAE-8CB0-53CF047D17E1}" srcOrd="3" destOrd="0" presId="urn:microsoft.com/office/officeart/2005/8/layout/chevron2"/>
    <dgm:cxn modelId="{6B7F3F2F-5CA9-4504-BA95-35F40508237A}" type="presParOf" srcId="{663D518B-CD8D-4F2C-9CF2-7FC834140E8C}" destId="{6E410A8D-6A48-41BC-936B-3933C374595A}" srcOrd="4" destOrd="0" presId="urn:microsoft.com/office/officeart/2005/8/layout/chevron2"/>
    <dgm:cxn modelId="{FD2E77D5-FA93-459E-BA52-088D422B1E2B}" type="presParOf" srcId="{6E410A8D-6A48-41BC-936B-3933C374595A}" destId="{04937D67-5FFF-4393-907B-C728F9053A45}" srcOrd="0" destOrd="0" presId="urn:microsoft.com/office/officeart/2005/8/layout/chevron2"/>
    <dgm:cxn modelId="{5B213599-7120-44A8-B29E-4DF60AFA05E8}" type="presParOf" srcId="{6E410A8D-6A48-41BC-936B-3933C374595A}" destId="{DB5B4A37-F073-418C-BBCC-B49A4D9533DA}" srcOrd="1" destOrd="0" presId="urn:microsoft.com/office/officeart/2005/8/layout/chevron2"/>
    <dgm:cxn modelId="{8F9CA94D-4EDC-4582-A849-673BBE775CF1}" type="presParOf" srcId="{663D518B-CD8D-4F2C-9CF2-7FC834140E8C}" destId="{615F8ABC-D69B-48B5-945A-2980F86C10EF}" srcOrd="5" destOrd="0" presId="urn:microsoft.com/office/officeart/2005/8/layout/chevron2"/>
    <dgm:cxn modelId="{0B59ADEC-5888-43A1-B31B-B7BC06388A52}" type="presParOf" srcId="{663D518B-CD8D-4F2C-9CF2-7FC834140E8C}" destId="{2E16E0F1-3CAE-4933-A841-CACEB8D76399}" srcOrd="6" destOrd="0" presId="urn:microsoft.com/office/officeart/2005/8/layout/chevron2"/>
    <dgm:cxn modelId="{6185020A-0A48-46E5-AF3C-C21ABE188975}" type="presParOf" srcId="{2E16E0F1-3CAE-4933-A841-CACEB8D76399}" destId="{5D21C213-F666-401A-BC45-8BDF1A01B0AD}" srcOrd="0" destOrd="0" presId="urn:microsoft.com/office/officeart/2005/8/layout/chevron2"/>
    <dgm:cxn modelId="{491EE11F-55EF-4B0C-BE93-50989EBF808D}" type="presParOf" srcId="{2E16E0F1-3CAE-4933-A841-CACEB8D76399}" destId="{2837D348-16B0-46D0-852A-013EB9CDAF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8BCC7-ECDA-4C10-8EA1-D0290D39B0E2}">
      <dsp:nvSpPr>
        <dsp:cNvPr id="0" name=""/>
        <dsp:cNvSpPr/>
      </dsp:nvSpPr>
      <dsp:spPr>
        <a:xfrm rot="5400000">
          <a:off x="-209636" y="210825"/>
          <a:ext cx="1397578" cy="978305"/>
        </a:xfrm>
        <a:prstGeom prst="chevron">
          <a:avLst/>
        </a:prstGeom>
        <a:solidFill>
          <a:srgbClr val="FF5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1</a:t>
          </a:r>
          <a:endParaRPr lang="ru-RU" sz="2700" b="1" kern="1200" dirty="0"/>
        </a:p>
      </dsp:txBody>
      <dsp:txXfrm rot="5400000">
        <a:off x="-209636" y="210825"/>
        <a:ext cx="1397578" cy="978305"/>
      </dsp:txXfrm>
    </dsp:sp>
    <dsp:sp modelId="{C99EFD8E-AC4A-405B-8032-648831F9684A}">
      <dsp:nvSpPr>
        <dsp:cNvPr id="0" name=""/>
        <dsp:cNvSpPr/>
      </dsp:nvSpPr>
      <dsp:spPr>
        <a:xfrm rot="5400000">
          <a:off x="4606939" y="-3627445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300" kern="1200" dirty="0"/>
        </a:p>
      </dsp:txBody>
      <dsp:txXfrm rot="5400000">
        <a:off x="4606939" y="-3627445"/>
        <a:ext cx="908426" cy="8165694"/>
      </dsp:txXfrm>
    </dsp:sp>
    <dsp:sp modelId="{D384F73F-7F99-4DE4-8C09-A2C25EC713DA}">
      <dsp:nvSpPr>
        <dsp:cNvPr id="0" name=""/>
        <dsp:cNvSpPr/>
      </dsp:nvSpPr>
      <dsp:spPr>
        <a:xfrm rot="5400000">
          <a:off x="-209636" y="1463237"/>
          <a:ext cx="1397578" cy="978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2</a:t>
          </a:r>
          <a:endParaRPr lang="ru-RU" sz="2700" b="1" kern="1200" dirty="0"/>
        </a:p>
      </dsp:txBody>
      <dsp:txXfrm rot="5400000">
        <a:off x="-209636" y="1463237"/>
        <a:ext cx="1397578" cy="978305"/>
      </dsp:txXfrm>
    </dsp:sp>
    <dsp:sp modelId="{4C567D81-D0D5-466F-A1B4-F09091330239}">
      <dsp:nvSpPr>
        <dsp:cNvPr id="0" name=""/>
        <dsp:cNvSpPr/>
      </dsp:nvSpPr>
      <dsp:spPr>
        <a:xfrm rot="5400000">
          <a:off x="4606939" y="-2375033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300" b="0" kern="1200" dirty="0">
            <a:solidFill>
              <a:schemeClr val="tx1"/>
            </a:solidFill>
          </a:endParaRPr>
        </a:p>
      </dsp:txBody>
      <dsp:txXfrm rot="5400000">
        <a:off x="4606939" y="-2375033"/>
        <a:ext cx="908426" cy="8165694"/>
      </dsp:txXfrm>
    </dsp:sp>
    <dsp:sp modelId="{04937D67-5FFF-4393-907B-C728F9053A45}">
      <dsp:nvSpPr>
        <dsp:cNvPr id="0" name=""/>
        <dsp:cNvSpPr/>
      </dsp:nvSpPr>
      <dsp:spPr>
        <a:xfrm rot="5400000">
          <a:off x="-209636" y="2715649"/>
          <a:ext cx="1397578" cy="978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3</a:t>
          </a:r>
          <a:endParaRPr lang="ru-RU" sz="2700" b="1" kern="1200" dirty="0"/>
        </a:p>
      </dsp:txBody>
      <dsp:txXfrm rot="5400000">
        <a:off x="-209636" y="2715649"/>
        <a:ext cx="1397578" cy="978305"/>
      </dsp:txXfrm>
    </dsp:sp>
    <dsp:sp modelId="{DB5B4A37-F073-418C-BBCC-B49A4D9533DA}">
      <dsp:nvSpPr>
        <dsp:cNvPr id="0" name=""/>
        <dsp:cNvSpPr/>
      </dsp:nvSpPr>
      <dsp:spPr>
        <a:xfrm rot="5400000">
          <a:off x="4606939" y="-1122621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300" b="1" kern="1200" dirty="0"/>
        </a:p>
      </dsp:txBody>
      <dsp:txXfrm rot="5400000">
        <a:off x="4606939" y="-1122621"/>
        <a:ext cx="908426" cy="8165694"/>
      </dsp:txXfrm>
    </dsp:sp>
    <dsp:sp modelId="{5D21C213-F666-401A-BC45-8BDF1A01B0AD}">
      <dsp:nvSpPr>
        <dsp:cNvPr id="0" name=""/>
        <dsp:cNvSpPr/>
      </dsp:nvSpPr>
      <dsp:spPr>
        <a:xfrm rot="5400000">
          <a:off x="-209636" y="3968060"/>
          <a:ext cx="1397578" cy="978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4</a:t>
          </a:r>
          <a:endParaRPr lang="ru-RU" sz="2700" b="1" kern="1200" dirty="0"/>
        </a:p>
      </dsp:txBody>
      <dsp:txXfrm rot="5400000">
        <a:off x="-209636" y="3968060"/>
        <a:ext cx="1397578" cy="978305"/>
      </dsp:txXfrm>
    </dsp:sp>
    <dsp:sp modelId="{2837D348-16B0-46D0-852A-013EB9CDAFD6}">
      <dsp:nvSpPr>
        <dsp:cNvPr id="0" name=""/>
        <dsp:cNvSpPr/>
      </dsp:nvSpPr>
      <dsp:spPr>
        <a:xfrm rot="5400000">
          <a:off x="4606939" y="129789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300" kern="1200" dirty="0"/>
        </a:p>
      </dsp:txBody>
      <dsp:txXfrm rot="5400000">
        <a:off x="4606939" y="129789"/>
        <a:ext cx="908426" cy="8165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8BCC7-ECDA-4C10-8EA1-D0290D39B0E2}">
      <dsp:nvSpPr>
        <dsp:cNvPr id="0" name=""/>
        <dsp:cNvSpPr/>
      </dsp:nvSpPr>
      <dsp:spPr>
        <a:xfrm rot="5400000">
          <a:off x="-209636" y="210825"/>
          <a:ext cx="1397578" cy="978305"/>
        </a:xfrm>
        <a:prstGeom prst="chevron">
          <a:avLst/>
        </a:prstGeom>
        <a:solidFill>
          <a:srgbClr val="FF5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1</a:t>
          </a:r>
          <a:endParaRPr lang="ru-RU" sz="2700" b="1" kern="1200" dirty="0"/>
        </a:p>
      </dsp:txBody>
      <dsp:txXfrm rot="5400000">
        <a:off x="-209636" y="210825"/>
        <a:ext cx="1397578" cy="978305"/>
      </dsp:txXfrm>
    </dsp:sp>
    <dsp:sp modelId="{C99EFD8E-AC4A-405B-8032-648831F9684A}">
      <dsp:nvSpPr>
        <dsp:cNvPr id="0" name=""/>
        <dsp:cNvSpPr/>
      </dsp:nvSpPr>
      <dsp:spPr>
        <a:xfrm rot="5400000">
          <a:off x="4606939" y="-3627445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повреждение кровеносного сосуда</a:t>
          </a:r>
          <a:endParaRPr lang="ru-RU" sz="2800" kern="1200" dirty="0"/>
        </a:p>
      </dsp:txBody>
      <dsp:txXfrm rot="5400000">
        <a:off x="4606939" y="-3627445"/>
        <a:ext cx="908426" cy="8165694"/>
      </dsp:txXfrm>
    </dsp:sp>
    <dsp:sp modelId="{D384F73F-7F99-4DE4-8C09-A2C25EC713DA}">
      <dsp:nvSpPr>
        <dsp:cNvPr id="0" name=""/>
        <dsp:cNvSpPr/>
      </dsp:nvSpPr>
      <dsp:spPr>
        <a:xfrm rot="5400000">
          <a:off x="-209636" y="1463237"/>
          <a:ext cx="1397578" cy="978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2</a:t>
          </a:r>
          <a:endParaRPr lang="ru-RU" sz="2700" b="1" kern="1200" dirty="0"/>
        </a:p>
      </dsp:txBody>
      <dsp:txXfrm rot="5400000">
        <a:off x="-209636" y="1463237"/>
        <a:ext cx="1397578" cy="978305"/>
      </dsp:txXfrm>
    </dsp:sp>
    <dsp:sp modelId="{4C567D81-D0D5-466F-A1B4-F09091330239}">
      <dsp:nvSpPr>
        <dsp:cNvPr id="0" name=""/>
        <dsp:cNvSpPr/>
      </dsp:nvSpPr>
      <dsp:spPr>
        <a:xfrm rot="5400000">
          <a:off x="4606939" y="-2375033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разрушение тромбоцитов </a:t>
          </a:r>
          <a:r>
            <a:rPr lang="ru-RU" sz="2800" kern="1200" dirty="0" smtClean="0"/>
            <a:t>и выделение в плазму крови фермента, действующего на </a:t>
          </a:r>
          <a:r>
            <a:rPr lang="ru-RU" sz="2800" b="0" kern="1200" dirty="0" smtClean="0">
              <a:solidFill>
                <a:schemeClr val="tx1"/>
              </a:solidFill>
            </a:rPr>
            <a:t>фибриноген</a:t>
          </a:r>
          <a:endParaRPr lang="ru-RU" sz="2800" b="0" kern="1200" dirty="0">
            <a:solidFill>
              <a:schemeClr val="tx1"/>
            </a:solidFill>
          </a:endParaRPr>
        </a:p>
      </dsp:txBody>
      <dsp:txXfrm rot="5400000">
        <a:off x="4606939" y="-2375033"/>
        <a:ext cx="908426" cy="8165694"/>
      </dsp:txXfrm>
    </dsp:sp>
    <dsp:sp modelId="{04937D67-5FFF-4393-907B-C728F9053A45}">
      <dsp:nvSpPr>
        <dsp:cNvPr id="0" name=""/>
        <dsp:cNvSpPr/>
      </dsp:nvSpPr>
      <dsp:spPr>
        <a:xfrm rot="5400000">
          <a:off x="-209636" y="2715649"/>
          <a:ext cx="1397578" cy="978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3</a:t>
          </a:r>
          <a:endParaRPr lang="ru-RU" sz="2700" b="1" kern="1200" dirty="0"/>
        </a:p>
      </dsp:txBody>
      <dsp:txXfrm rot="5400000">
        <a:off x="-209636" y="2715649"/>
        <a:ext cx="1397578" cy="978305"/>
      </dsp:txXfrm>
    </dsp:sp>
    <dsp:sp modelId="{DB5B4A37-F073-418C-BBCC-B49A4D9533DA}">
      <dsp:nvSpPr>
        <dsp:cNvPr id="0" name=""/>
        <dsp:cNvSpPr/>
      </dsp:nvSpPr>
      <dsp:spPr>
        <a:xfrm rot="5400000">
          <a:off x="4606939" y="-1122621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растворимый белок плазмы </a:t>
          </a:r>
          <a:r>
            <a:rPr lang="ru-RU" sz="2800" b="1" kern="1200" dirty="0" smtClean="0"/>
            <a:t>фибриноген </a:t>
          </a:r>
          <a:r>
            <a:rPr lang="ru-RU" sz="2800" b="1" kern="1200" dirty="0" smtClean="0">
              <a:latin typeface="Times New Roman"/>
              <a:cs typeface="Times New Roman"/>
            </a:rPr>
            <a:t>→ </a:t>
          </a:r>
          <a:r>
            <a:rPr lang="ru-RU" sz="2800" kern="1200" dirty="0" smtClean="0"/>
            <a:t>нерастворимый </a:t>
          </a:r>
          <a:r>
            <a:rPr lang="ru-RU" sz="2800" b="1" kern="1200" dirty="0" smtClean="0"/>
            <a:t>фибрин</a:t>
          </a:r>
          <a:endParaRPr lang="ru-RU" sz="2800" b="1" kern="1200" dirty="0"/>
        </a:p>
      </dsp:txBody>
      <dsp:txXfrm rot="5400000">
        <a:off x="4606939" y="-1122621"/>
        <a:ext cx="908426" cy="8165694"/>
      </dsp:txXfrm>
    </dsp:sp>
    <dsp:sp modelId="{5D21C213-F666-401A-BC45-8BDF1A01B0AD}">
      <dsp:nvSpPr>
        <dsp:cNvPr id="0" name=""/>
        <dsp:cNvSpPr/>
      </dsp:nvSpPr>
      <dsp:spPr>
        <a:xfrm rot="5400000">
          <a:off x="-209636" y="3968060"/>
          <a:ext cx="1397578" cy="978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4</a:t>
          </a:r>
          <a:endParaRPr lang="ru-RU" sz="2700" b="1" kern="1200" dirty="0"/>
        </a:p>
      </dsp:txBody>
      <dsp:txXfrm rot="5400000">
        <a:off x="-209636" y="3968060"/>
        <a:ext cx="1397578" cy="978305"/>
      </dsp:txXfrm>
    </dsp:sp>
    <dsp:sp modelId="{2837D348-16B0-46D0-852A-013EB9CDAFD6}">
      <dsp:nvSpPr>
        <dsp:cNvPr id="0" name=""/>
        <dsp:cNvSpPr/>
      </dsp:nvSpPr>
      <dsp:spPr>
        <a:xfrm rot="5400000">
          <a:off x="4606939" y="129789"/>
          <a:ext cx="908426" cy="816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нити фибрина образуют густую сеть – </a:t>
          </a:r>
          <a:r>
            <a:rPr lang="ru-RU" sz="2800" b="1" kern="1200" dirty="0" smtClean="0"/>
            <a:t>тромб</a:t>
          </a:r>
          <a:r>
            <a:rPr lang="ru-RU" sz="2800" kern="1200" dirty="0" smtClean="0"/>
            <a:t> (сгусток крови), закрывающий рану</a:t>
          </a:r>
          <a:endParaRPr lang="ru-RU" sz="2800" kern="1200" dirty="0"/>
        </a:p>
      </dsp:txBody>
      <dsp:txXfrm rot="5400000">
        <a:off x="4606939" y="129789"/>
        <a:ext cx="908426" cy="816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5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Актуализация знаний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Что такое гомеостаз и почему он является относительным?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8478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2. Что такое внутренняя среда организма, и из каких компонентов она состоит?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20486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 Каковы функции крови, лимфы и межклеточного вещества?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36912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4. Как клетки тела получают кислород и питательные вещества?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068960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5. Какая жидкость выделяется при неглубоких ссадинах кожи и заполняет водяную мозоль?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861048"/>
            <a:ext cx="8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6. Что может произойти, если надолго туго перевязать палец?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36510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7.  Почему результаты анализа крови широко используются в медицинской практике?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http://qanver.az/1V/wp-content/uploads/2013/04/images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http://us.cdn2.123rf.com/168nwm/chudtsankov/chudtsankov1202/chudtsankov120200048/12352788-red-blood-drop-mit-medizin-si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Плазма – это  ...</a:t>
            </a: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http://festival.1september.ru/articles/638952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39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1556792"/>
            <a:ext cx="41044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Плазма</a:t>
            </a:r>
          </a:p>
          <a:p>
            <a:pPr algn="ctr"/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8914" name="Picture 2" descr="http://news.rin.ru/pictures/23/228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989" y="188640"/>
            <a:ext cx="269548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Плазма – это  межклеточное вещество крови, составляющее  около 60% её объёма.</a:t>
            </a: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http://festival.1september.ru/articles/638952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39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1556792"/>
            <a:ext cx="41044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Плазма</a:t>
            </a:r>
          </a:p>
          <a:p>
            <a:pPr algn="ctr"/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571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вода (90-92%)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79715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м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инеральные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в-ва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(соли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Na, K, Ca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и др.)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437112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органические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в-ва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(белки, глюкоза и др.)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iology-online.ru/images/content/photos/medium/dde23a1ab4486b291996fdfd2b6645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2518"/>
            <a:ext cx="7956376" cy="687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08720"/>
          <a:ext cx="9144000" cy="59492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80"/>
                <a:gridCol w="1728192"/>
                <a:gridCol w="2592288"/>
                <a:gridCol w="1872208"/>
                <a:gridCol w="1259632"/>
              </a:tblGrid>
              <a:tr h="11594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Форменные</a:t>
                      </a:r>
                      <a:r>
                        <a:rPr lang="ru-RU" sz="2000" baseline="0" dirty="0" smtClean="0"/>
                        <a:t> элементы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крови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в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крови, шт.</a:t>
                      </a:r>
                      <a:r>
                        <a:rPr lang="en-US" sz="2000" dirty="0" smtClean="0"/>
                        <a:t>/</a:t>
                      </a:r>
                      <a:r>
                        <a:rPr lang="ru-RU" sz="2000" dirty="0" smtClean="0"/>
                        <a:t>мл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Особенности строения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Место образования и срок жизни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Функции 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Эритроциты </a:t>
                      </a:r>
                      <a:r>
                        <a:rPr lang="ru-RU" sz="2000" dirty="0" smtClean="0"/>
                        <a:t>(красные клетки крови)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Лейкоциты </a:t>
                      </a:r>
                      <a:r>
                        <a:rPr lang="ru-RU" sz="2000" dirty="0" smtClean="0"/>
                        <a:t>(белые клетки крови)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Тромбоциты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aseline="0" dirty="0" smtClean="0"/>
                        <a:t>(кровяные пластинки)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08720"/>
          <a:ext cx="9144000" cy="3609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80"/>
                <a:gridCol w="1728192"/>
                <a:gridCol w="2592288"/>
                <a:gridCol w="1872208"/>
                <a:gridCol w="1259632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Форменные</a:t>
                      </a:r>
                      <a:r>
                        <a:rPr lang="ru-RU" sz="2000" baseline="0" dirty="0" smtClean="0"/>
                        <a:t> элементы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крови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 в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крови, шт.</a:t>
                      </a:r>
                      <a:r>
                        <a:rPr lang="en-US" sz="2000" dirty="0" smtClean="0"/>
                        <a:t>/</a:t>
                      </a:r>
                      <a:r>
                        <a:rPr lang="ru-RU" sz="2000" dirty="0" smtClean="0"/>
                        <a:t>мл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Особенности строения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Место образования и срок жизни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Функции 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48732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Эритроциты </a:t>
                      </a:r>
                      <a:r>
                        <a:rPr lang="ru-RU" sz="2000" dirty="0" smtClean="0"/>
                        <a:t>(красные клетки крови)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 4,5-5,5 млн.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мелкие,</a:t>
                      </a:r>
                    </a:p>
                    <a:p>
                      <a:r>
                        <a:rPr lang="ru-RU" sz="2000" kern="1200" dirty="0" smtClean="0"/>
                        <a:t>безъядерные,</a:t>
                      </a:r>
                    </a:p>
                    <a:p>
                      <a:r>
                        <a:rPr lang="ru-RU" sz="2000" kern="1200" dirty="0" smtClean="0"/>
                        <a:t>форма двояковогнутой линзы,</a:t>
                      </a:r>
                    </a:p>
                    <a:p>
                      <a:r>
                        <a:rPr lang="ru-RU" sz="2000" kern="1200" dirty="0" smtClean="0"/>
                        <a:t>эластичные,</a:t>
                      </a:r>
                    </a:p>
                    <a:p>
                      <a:r>
                        <a:rPr lang="ru-RU" sz="2000" kern="1200" dirty="0" smtClean="0"/>
                        <a:t>красные - содержат гемоглобин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 в красном костном мозге,</a:t>
                      </a:r>
                    </a:p>
                    <a:p>
                      <a:r>
                        <a:rPr lang="ru-RU" sz="2000" kern="1200" dirty="0" smtClean="0"/>
                        <a:t>100-120 </a:t>
                      </a:r>
                      <a:r>
                        <a:rPr lang="ru-RU" sz="2000" kern="1200" dirty="0" err="1" smtClean="0"/>
                        <a:t>сут</a:t>
                      </a:r>
                      <a:r>
                        <a:rPr lang="ru-RU" sz="2000" kern="1200" dirty="0" smtClean="0"/>
                        <a:t>.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/>
                        <a:t>дыха-тельная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D:\М А М А\kr22.jpg"/>
          <p:cNvPicPr>
            <a:picLocks noChangeAspect="1" noChangeArrowheads="1"/>
          </p:cNvPicPr>
          <p:nvPr/>
        </p:nvPicPr>
        <p:blipFill>
          <a:blip r:embed="rId2" cstate="print"/>
          <a:srcRect l="4378" t="3648" r="3684" b="5144"/>
          <a:stretch>
            <a:fillRect/>
          </a:stretch>
        </p:blipFill>
        <p:spPr bwMode="auto">
          <a:xfrm>
            <a:off x="5652120" y="4725144"/>
            <a:ext cx="326628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08720"/>
          <a:ext cx="9144000" cy="3305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80"/>
                <a:gridCol w="1728192"/>
                <a:gridCol w="2376264"/>
                <a:gridCol w="1872208"/>
                <a:gridCol w="1475656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Форменные</a:t>
                      </a:r>
                      <a:r>
                        <a:rPr lang="ru-RU" sz="2000" baseline="0" dirty="0" smtClean="0"/>
                        <a:t> элементы</a:t>
                      </a:r>
                    </a:p>
                    <a:p>
                      <a:r>
                        <a:rPr lang="ru-RU" sz="2000" baseline="0" dirty="0" smtClean="0"/>
                        <a:t>крови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 в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крови, шт.</a:t>
                      </a:r>
                      <a:r>
                        <a:rPr lang="en-US" sz="2000" dirty="0" smtClean="0"/>
                        <a:t>/</a:t>
                      </a:r>
                      <a:r>
                        <a:rPr lang="ru-RU" sz="2000" dirty="0" smtClean="0"/>
                        <a:t>мл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Особенности строения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Место образования и срок жизни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Функции 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48732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Лейкоциты </a:t>
                      </a:r>
                      <a:r>
                        <a:rPr lang="ru-RU" sz="2000" dirty="0" smtClean="0"/>
                        <a:t>(белые клетки крови)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6-8 тыс.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размер и форма разные,</a:t>
                      </a:r>
                    </a:p>
                    <a:p>
                      <a:r>
                        <a:rPr lang="ru-RU" sz="2000" kern="1200" dirty="0" smtClean="0"/>
                        <a:t>бесцветные,</a:t>
                      </a:r>
                    </a:p>
                    <a:p>
                      <a:r>
                        <a:rPr lang="ru-RU" sz="2000" kern="1200" dirty="0" smtClean="0"/>
                        <a:t>ядерные,</a:t>
                      </a:r>
                    </a:p>
                    <a:p>
                      <a:r>
                        <a:rPr lang="ru-RU" sz="2000" kern="1200" dirty="0" smtClean="0"/>
                        <a:t>могут активно перемещаться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в красном костном мозге, в селезенке и лимфатических узлах,</a:t>
                      </a:r>
                    </a:p>
                    <a:p>
                      <a:r>
                        <a:rPr lang="ru-RU" sz="2000" kern="1200" dirty="0" smtClean="0"/>
                        <a:t>срок жизни разный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иммунная (защита от </a:t>
                      </a:r>
                      <a:r>
                        <a:rPr lang="ru-RU" sz="2000" kern="1200" dirty="0" err="1" smtClean="0"/>
                        <a:t>болезне-творных</a:t>
                      </a:r>
                      <a:r>
                        <a:rPr lang="ru-RU" sz="2000" kern="1200" dirty="0" smtClean="0"/>
                        <a:t> бактерий)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im4-tub-ru.yandex.net/i?id=298071786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13545"/>
            <a:ext cx="3456384" cy="229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5949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993366"/>
                </a:solidFill>
              </a:rPr>
              <a:t>лейкоцит </a:t>
            </a:r>
          </a:p>
          <a:p>
            <a:pPr algn="r"/>
            <a:r>
              <a:rPr lang="ru-RU" sz="2000" b="1" dirty="0" smtClean="0">
                <a:solidFill>
                  <a:srgbClr val="993366"/>
                </a:solidFill>
              </a:rPr>
              <a:t>среди эритроцитов</a:t>
            </a:r>
            <a:endParaRPr lang="ru-RU" sz="2000" b="1" dirty="0">
              <a:solidFill>
                <a:srgbClr val="993366"/>
              </a:solidFill>
            </a:endParaRPr>
          </a:p>
        </p:txBody>
      </p:sp>
      <p:pic>
        <p:nvPicPr>
          <p:cNvPr id="7" name="Picture 2" descr="D:\М А М А\103-chto-takoe-lejkot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3024336" cy="22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443711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3366"/>
                </a:solidFill>
              </a:rPr>
              <a:t>лейкоциты </a:t>
            </a:r>
          </a:p>
          <a:p>
            <a:r>
              <a:rPr lang="ru-RU" sz="2000" b="1" dirty="0" smtClean="0">
                <a:solidFill>
                  <a:srgbClr val="993366"/>
                </a:solidFill>
              </a:rPr>
              <a:t>атакуют бактерию</a:t>
            </a:r>
            <a:endParaRPr lang="ru-RU" sz="2000" b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М А М А\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Разновидности лейкоцитов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08720"/>
          <a:ext cx="9144000" cy="269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80"/>
                <a:gridCol w="1728192"/>
                <a:gridCol w="2592288"/>
                <a:gridCol w="1872208"/>
                <a:gridCol w="1259632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Форменные</a:t>
                      </a:r>
                      <a:r>
                        <a:rPr lang="ru-RU" sz="2000" baseline="0" dirty="0" smtClean="0"/>
                        <a:t> элементы</a:t>
                      </a:r>
                    </a:p>
                    <a:p>
                      <a:r>
                        <a:rPr lang="ru-RU" sz="2000" baseline="0" dirty="0" smtClean="0"/>
                        <a:t>крови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 в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крови, шт.</a:t>
                      </a:r>
                      <a:r>
                        <a:rPr lang="en-US" sz="2000" dirty="0" smtClean="0"/>
                        <a:t>/</a:t>
                      </a:r>
                      <a:r>
                        <a:rPr lang="ru-RU" sz="2000" dirty="0" smtClean="0"/>
                        <a:t>мл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Особенности строения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Место образования и срок жизни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Функции 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48732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Тромбоциты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aseline="0" dirty="0" smtClean="0"/>
                        <a:t>(кровяные пластинки)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400 тыс.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небольшие,</a:t>
                      </a:r>
                    </a:p>
                    <a:p>
                      <a:r>
                        <a:rPr lang="ru-RU" sz="2000" kern="1200" dirty="0" smtClean="0"/>
                        <a:t>безъядерные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в красном костном мозге,</a:t>
                      </a:r>
                    </a:p>
                    <a:p>
                      <a:r>
                        <a:rPr lang="ru-RU" sz="2000" kern="1200" dirty="0" smtClean="0"/>
                        <a:t>5-7 </a:t>
                      </a:r>
                      <a:r>
                        <a:rPr lang="ru-RU" sz="2000" kern="1200" dirty="0" err="1" smtClean="0"/>
                        <a:t>сут</a:t>
                      </a:r>
                      <a:r>
                        <a:rPr lang="ru-RU" sz="2000" kern="1200" dirty="0" smtClean="0"/>
                        <a:t>.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/>
                        <a:t>осущест-вляют</a:t>
                      </a:r>
                      <a:r>
                        <a:rPr lang="ru-RU" sz="2000" kern="1200" dirty="0" smtClean="0"/>
                        <a:t> </a:t>
                      </a:r>
                      <a:r>
                        <a:rPr lang="ru-RU" sz="2000" kern="1200" dirty="0" err="1" smtClean="0"/>
                        <a:t>сверты-вание</a:t>
                      </a:r>
                      <a:r>
                        <a:rPr lang="ru-RU" sz="2000" kern="1200" dirty="0" smtClean="0"/>
                        <a:t> крови</a:t>
                      </a:r>
                      <a:endParaRPr lang="ru-RU" sz="2000" b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D:\М А М А\66197835_0_20c3f_1dc6c684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78754"/>
            <a:ext cx="3995936" cy="285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61653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66"/>
                </a:solidFill>
              </a:rPr>
              <a:t>тромбоциты, образующие тромб</a:t>
            </a:r>
            <a:endParaRPr lang="ru-RU" sz="2000" b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Свёртывание крови – это ...</a:t>
            </a: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Свёртывание крови – это защитная реакция организма, препятствующая потере крови и проникновению в организм болезнетворных организмов.</a:t>
            </a: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Постановка проблемы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3212976"/>
            <a:ext cx="7668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Вы уже знаете, что кровь – это жидкая соединительная ткань. Но в случае пореза она превращается в сгусток. Как и почему это происходит?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</a:rPr>
              <a:t>1. А вы знаете, что в 5 литрах крови человека может раствориться 100 мл кислорода?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Но 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для удовлетворения потребностей организма в кислороде его необходимо значительно больше. Каким же путем организм получает нужное количество кислорода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92896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 Почему </a:t>
            </a:r>
            <a:r>
              <a:rPr lang="ru-RU" sz="20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труп животного и человека уже через сутки начинает разлагаться, хотя в живом организме этого не происходит?</a:t>
            </a:r>
            <a:endParaRPr lang="ru-RU" sz="2000" b="1" dirty="0" smtClean="0">
              <a:solidFill>
                <a:srgbClr val="0066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32771" name="Picture 3" descr="http://www.likar.info/pictures/news/cropr_210x200/0053084_131893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172" y="4005064"/>
            <a:ext cx="2756334" cy="26250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Проблемные вопросы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3212976"/>
            <a:ext cx="7668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Вы уже знаете, что кровь – это жидкая соединительная ткань. Но в случае пореза она превращается в сгусток. Как и почему это происходит?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</a:rPr>
              <a:t>1. А вы знаете, что в 5 литрах крови человека может раствориться 100 мл кислорода?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Но 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для удовлетворения потребностей организма в кислороде его необходимо значительно больше. Каким же путем организм получает нужное количество кислорода</a:t>
            </a:r>
            <a:r>
              <a:rPr lang="ru-RU" sz="20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92896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 Почему </a:t>
            </a:r>
            <a:r>
              <a:rPr lang="ru-RU" sz="20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труп животного и человека уже через сутки начинает разлагаться, хотя в живом организме этого не происходит?</a:t>
            </a:r>
            <a:endParaRPr lang="ru-RU" sz="2000" b="1" dirty="0" smtClean="0">
              <a:solidFill>
                <a:srgbClr val="0066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32771" name="Picture 3" descr="http://www.likar.info/pictures/news/cropr_210x200/0053084_131893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172" y="4005064"/>
            <a:ext cx="2756334" cy="26250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 А М А\0003-003-Formennye-elementy-krov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8866">
            <a:off x="6344870" y="4598375"/>
            <a:ext cx="2585805" cy="194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М А М А\48006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7934">
            <a:off x="3335122" y="4135049"/>
            <a:ext cx="1870222" cy="249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www.asemoni.com/img/Red-White-Blood-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6487">
            <a:off x="5970323" y="2408233"/>
            <a:ext cx="2975699" cy="193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 А М А\trombots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61742">
            <a:off x="193740" y="3217735"/>
            <a:ext cx="2489779" cy="177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Домашнее задание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9552" y="908720"/>
            <a:ext cx="860444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учебник стр. 118-119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учить определения, схемы и таблицу,  составленные 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урокет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творческое задание - сделать презентации или краткие сообщения на темы: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История открытия фагоцитоза.</a:t>
            </a:r>
            <a:endParaRPr lang="ru-RU" sz="20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История открытия групп крови.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stat17.privet.ru/lr/092ee5f0ef2880bf857f2e3598633a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6459" cy="3861048"/>
          </a:xfrm>
          <a:prstGeom prst="rect">
            <a:avLst/>
          </a:prstGeom>
          <a:noFill/>
        </p:spPr>
      </p:pic>
      <p:pic>
        <p:nvPicPr>
          <p:cNvPr id="34818" name="Picture 2" descr="http://s49.radikal.ru/i124/0904/0b/6f8085fc3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-23637"/>
            <a:ext cx="4499992" cy="6881637"/>
          </a:xfrm>
          <a:prstGeom prst="rect">
            <a:avLst/>
          </a:prstGeom>
          <a:noFill/>
        </p:spPr>
      </p:pic>
      <p:pic>
        <p:nvPicPr>
          <p:cNvPr id="34820" name="Picture 4" descr="http://attic.volgmed.ru/depts/opsurg/site/i/izo/13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66480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i-live.gr/wp-content/uploads/2009/12/news-synthetic-nanoparticles-reduce-bleeding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996952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</a:rPr>
              <a:t>Кровь: 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</a:rPr>
              <a:t>состав и выполняемые функции</a:t>
            </a:r>
            <a:endParaRPr lang="ru-RU" sz="3200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Цели урока: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124163"/>
            <a:ext cx="882047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дать определение крови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изучить состав и значение плазмы крови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выяснить строение, место образования, продолжительность жизни и функции форменных элементов крови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ответить на проблемные вопросы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http://med.rufut.ru/pic/md/2009270716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4056429"/>
            <a:ext cx="3865612" cy="256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638952/im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Кровь – это  ...</a:t>
            </a: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196752"/>
            <a:ext cx="237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КРОВЬ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" name="Picture 2" descr="D:\М А М А\0002-002-Sostav-krov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944984" cy="260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638952/im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8529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Плазма (межклеточное вещество)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321297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Форменные элементы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196752"/>
            <a:ext cx="237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КРОВЬ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60212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эритроциты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60212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лейкоциты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602128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тромбоциты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7667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Кровь – это  жидкая соединительная ткань красного цвета.</a:t>
            </a: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0"/>
            <a:ext cx="7920880" cy="6858000"/>
          </a:xfrm>
          <a:prstGeom prst="rect">
            <a:avLst/>
          </a:prstGeom>
          <a:noFill/>
          <a:ln/>
        </p:spPr>
      </p:pic>
      <p:cxnSp>
        <p:nvCxnSpPr>
          <p:cNvPr id="5" name="Соединительная линия уступом 4"/>
          <p:cNvCxnSpPr/>
          <p:nvPr/>
        </p:nvCxnSpPr>
        <p:spPr>
          <a:xfrm rot="5400000">
            <a:off x="4752020" y="1376772"/>
            <a:ext cx="936104" cy="864096"/>
          </a:xfrm>
          <a:prstGeom prst="bentConnector3">
            <a:avLst>
              <a:gd name="adj1" fmla="val -259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3568" y="548680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124744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085184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733256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0"/>
            <a:ext cx="7920880" cy="6858000"/>
          </a:xfrm>
          <a:prstGeom prst="rect">
            <a:avLst/>
          </a:prstGeom>
          <a:noFill/>
          <a:ln/>
        </p:spPr>
      </p:pic>
      <p:cxnSp>
        <p:nvCxnSpPr>
          <p:cNvPr id="5" name="Соединительная линия уступом 4"/>
          <p:cNvCxnSpPr/>
          <p:nvPr/>
        </p:nvCxnSpPr>
        <p:spPr>
          <a:xfrm rot="5400000">
            <a:off x="4752020" y="1376772"/>
            <a:ext cx="936104" cy="864096"/>
          </a:xfrm>
          <a:prstGeom prst="bentConnector3">
            <a:avLst>
              <a:gd name="adj1" fmla="val -259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692</Words>
  <Application>Microsoft Office PowerPoint</Application>
  <PresentationFormat>Экран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ЛЮЛЮ</dc:creator>
  <cp:lastModifiedBy>ЛЮЛЮ</cp:lastModifiedBy>
  <cp:revision>39</cp:revision>
  <dcterms:created xsi:type="dcterms:W3CDTF">2014-01-20T17:30:49Z</dcterms:created>
  <dcterms:modified xsi:type="dcterms:W3CDTF">2014-02-18T11:19:26Z</dcterms:modified>
</cp:coreProperties>
</file>