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56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78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21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2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6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6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09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3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07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03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3DE9-F292-4117-BF61-96DE01727570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2AD4A-BB0C-42F3-9EA7-CA67C4BF5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78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На день рождения полагается дарить букет из нечетного числа цветов. Тюльпаны стоят 40 </a:t>
            </a:r>
            <a:r>
              <a:rPr lang="ru-RU" dirty="0" smtClean="0"/>
              <a:t>руб.( </a:t>
            </a:r>
            <a:r>
              <a:rPr lang="ru-RU" dirty="0"/>
              <a:t>за </a:t>
            </a:r>
            <a:r>
              <a:rPr lang="ru-RU" dirty="0" smtClean="0"/>
              <a:t>штуку).  </a:t>
            </a:r>
            <a:r>
              <a:rPr lang="ru-RU" dirty="0"/>
              <a:t>Е</a:t>
            </a:r>
            <a:r>
              <a:rPr lang="ru-RU" dirty="0" smtClean="0"/>
              <a:t>сть </a:t>
            </a:r>
            <a:r>
              <a:rPr lang="ru-RU" dirty="0"/>
              <a:t>480 руб. Из какого наибольшего числа тюльпанов </a:t>
            </a:r>
            <a:r>
              <a:rPr lang="ru-RU" dirty="0" smtClean="0"/>
              <a:t> можно </a:t>
            </a:r>
            <a:r>
              <a:rPr lang="ru-RU" dirty="0"/>
              <a:t>купить букет </a:t>
            </a:r>
            <a:r>
              <a:rPr lang="ru-RU" dirty="0" smtClean="0"/>
              <a:t> </a:t>
            </a:r>
            <a:r>
              <a:rPr lang="ru-RU" dirty="0"/>
              <a:t>на день </a:t>
            </a:r>
            <a:r>
              <a:rPr lang="ru-RU" dirty="0" smtClean="0"/>
              <a:t>рождения за эти деньги?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47741"/>
            <a:ext cx="4038600" cy="3230880"/>
          </a:xfrm>
        </p:spPr>
      </p:pic>
    </p:spTree>
    <p:extLst>
      <p:ext uri="{BB962C8B-B14F-4D97-AF65-F5344CB8AC3E}">
        <p14:creationId xmlns:p14="http://schemas.microsoft.com/office/powerpoint/2010/main" val="329186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422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9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Аня </a:t>
            </a:r>
            <a:r>
              <a:rPr lang="ru-RU" dirty="0" smtClean="0"/>
              <a:t>купила на месяц </a:t>
            </a:r>
            <a:r>
              <a:rPr lang="ru-RU" dirty="0"/>
              <a:t>проездной билет на автобус. За месяц она сделала 45 поездок. Сколько рублей она сэкономила, если проездной билет стоит 750 рублей, а разовая поездка 19 рублей?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82291"/>
            <a:ext cx="4038600" cy="3361781"/>
          </a:xfrm>
        </p:spPr>
      </p:pic>
    </p:spTree>
    <p:extLst>
      <p:ext uri="{BB962C8B-B14F-4D97-AF65-F5344CB8AC3E}">
        <p14:creationId xmlns:p14="http://schemas.microsoft.com/office/powerpoint/2010/main" val="220343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пачке 190 листов бумаги. За </a:t>
            </a:r>
            <a:r>
              <a:rPr lang="ru-RU" dirty="0"/>
              <a:t>неделю в офисе расходуется 600 листов. Какое наименьшее количество пачек бумаги нужно купить в офис на 6 </a:t>
            </a:r>
            <a:r>
              <a:rPr lang="ru-RU" dirty="0" smtClean="0"/>
              <a:t>недель?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348880"/>
            <a:ext cx="4041775" cy="3270580"/>
          </a:xfrm>
        </p:spPr>
      </p:pic>
    </p:spTree>
    <p:extLst>
      <p:ext uri="{BB962C8B-B14F-4D97-AF65-F5344CB8AC3E}">
        <p14:creationId xmlns:p14="http://schemas.microsoft.com/office/powerpoint/2010/main" val="279817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Теплоход рассчитан на 700 пассажиров и 20 членов команды. Каждая спасательная шлюпка может вместить 70 человек. Какое наименьшее число шлюпок должно быть на теплоходе, чтобы в случае необходимости в них можно было разместить всех пассажиров и всех членов команды?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04864"/>
            <a:ext cx="4038600" cy="3816423"/>
          </a:xfrm>
        </p:spPr>
      </p:pic>
    </p:spTree>
    <p:extLst>
      <p:ext uri="{BB962C8B-B14F-4D97-AF65-F5344CB8AC3E}">
        <p14:creationId xmlns:p14="http://schemas.microsoft.com/office/powerpoint/2010/main" val="238676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970784" cy="741760"/>
          </a:xfrm>
        </p:spPr>
        <p:txBody>
          <a:bodyPr/>
          <a:lstStyle/>
          <a:p>
            <a:endParaRPr lang="ru-RU" b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Врач прописал больному </a:t>
            </a:r>
            <a:r>
              <a:rPr lang="ru-RU" smtClean="0"/>
              <a:t>принимать </a:t>
            </a:r>
            <a:r>
              <a:rPr lang="ru-RU" smtClean="0"/>
              <a:t>таблетку </a:t>
            </a:r>
            <a:r>
              <a:rPr lang="ru-RU" dirty="0" smtClean="0"/>
              <a:t>каждые полчаса. Сколько таблеток выпьет больной за час?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805955"/>
            <a:ext cx="4041775" cy="3287341"/>
          </a:xfrm>
        </p:spPr>
      </p:pic>
    </p:spTree>
    <p:extLst>
      <p:ext uri="{BB962C8B-B14F-4D97-AF65-F5344CB8AC3E}">
        <p14:creationId xmlns:p14="http://schemas.microsoft.com/office/powerpoint/2010/main" val="297253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ужно распилить большое бревно на 14 частей. Сколько раз его будут пилить?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2634853"/>
            <a:ext cx="4186808" cy="3458443"/>
          </a:xfrm>
        </p:spPr>
      </p:pic>
    </p:spTree>
    <p:extLst>
      <p:ext uri="{BB962C8B-B14F-4D97-AF65-F5344CB8AC3E}">
        <p14:creationId xmlns:p14="http://schemas.microsoft.com/office/powerpoint/2010/main" val="60325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2060849"/>
            <a:ext cx="3672408" cy="4797152"/>
          </a:xfrm>
        </p:spPr>
        <p:txBody>
          <a:bodyPr/>
          <a:lstStyle/>
          <a:p>
            <a:r>
              <a:rPr lang="ru-RU" dirty="0" smtClean="0"/>
              <a:t>Во сколько раз лестница, ведущая на 10-ый этаж длиннее лестницы, ведущей на 2-ой этаж?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8"/>
            <a:ext cx="3600400" cy="3384376"/>
          </a:xfrm>
        </p:spPr>
      </p:pic>
    </p:spTree>
    <p:extLst>
      <p:ext uri="{BB962C8B-B14F-4D97-AF65-F5344CB8AC3E}">
        <p14:creationId xmlns:p14="http://schemas.microsoft.com/office/powerpoint/2010/main" val="273607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/>
          <a:p>
            <a:r>
              <a:rPr lang="ru-RU" dirty="0" smtClean="0"/>
              <a:t>Неожиданно в школе объявили каникулы с 5-ого по 12-ое число (включительно). Сколько дней дети будут отдыхать?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44824"/>
            <a:ext cx="4170040" cy="4334696"/>
          </a:xfrm>
        </p:spPr>
      </p:pic>
    </p:spTree>
    <p:extLst>
      <p:ext uri="{BB962C8B-B14F-4D97-AF65-F5344CB8AC3E}">
        <p14:creationId xmlns:p14="http://schemas.microsoft.com/office/powerpoint/2010/main" val="101390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642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186</Words>
  <Application>Microsoft Office PowerPoint</Application>
  <PresentationFormat>Экран (4:3)</PresentationFormat>
  <Paragraphs>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Григорян Диана</cp:lastModifiedBy>
  <cp:revision>13</cp:revision>
  <dcterms:created xsi:type="dcterms:W3CDTF">2014-10-13T14:30:53Z</dcterms:created>
  <dcterms:modified xsi:type="dcterms:W3CDTF">2014-10-15T06:03:04Z</dcterms:modified>
</cp:coreProperties>
</file>