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2" r:id="rId3"/>
    <p:sldId id="261" r:id="rId4"/>
    <p:sldId id="26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9EC7-FC66-4477-95E1-6384D60AB17A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DB45689-BDA7-42C8-B5B1-49D894988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9EC7-FC66-4477-95E1-6384D60AB17A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45689-BDA7-42C8-B5B1-49D894988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9EC7-FC66-4477-95E1-6384D60AB17A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45689-BDA7-42C8-B5B1-49D894988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9EC7-FC66-4477-95E1-6384D60AB17A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DB45689-BDA7-42C8-B5B1-49D894988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9EC7-FC66-4477-95E1-6384D60AB17A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45689-BDA7-42C8-B5B1-49D894988D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9EC7-FC66-4477-95E1-6384D60AB17A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45689-BDA7-42C8-B5B1-49D894988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9EC7-FC66-4477-95E1-6384D60AB17A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DB45689-BDA7-42C8-B5B1-49D894988D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9EC7-FC66-4477-95E1-6384D60AB17A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45689-BDA7-42C8-B5B1-49D894988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9EC7-FC66-4477-95E1-6384D60AB17A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45689-BDA7-42C8-B5B1-49D894988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9EC7-FC66-4477-95E1-6384D60AB17A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45689-BDA7-42C8-B5B1-49D894988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9EC7-FC66-4477-95E1-6384D60AB17A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45689-BDA7-42C8-B5B1-49D894988D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7489EC7-FC66-4477-95E1-6384D60AB17A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DB45689-BDA7-42C8-B5B1-49D894988D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/>
              <a:t>ТАБЛИЦЫ ПО ЗООЛОГИИ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143512"/>
            <a:ext cx="8705880" cy="93661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Таблицы по зоологии в электронном виде для работы на уроке.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774" y="428604"/>
            <a:ext cx="847050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61209"/>
            <a:ext cx="4714908" cy="673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857256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</TotalTime>
  <Words>14</Words>
  <Application>Microsoft Office PowerPoint</Application>
  <PresentationFormat>Экран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Трек</vt:lpstr>
      <vt:lpstr>ТАБЛИЦЫ ПО ЗООЛОГИИ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</cp:revision>
  <dcterms:created xsi:type="dcterms:W3CDTF">2013-04-03T14:56:21Z</dcterms:created>
  <dcterms:modified xsi:type="dcterms:W3CDTF">2014-02-18T17:45:40Z</dcterms:modified>
</cp:coreProperties>
</file>