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08" y="-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3CBB-5655-4325-B00D-9F6D328326C1}" type="datetimeFigureOut">
              <a:rPr lang="ru-RU" smtClean="0"/>
              <a:t>10.06.2013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B7665-A42A-4E3B-A30F-6BC7490250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739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3CBB-5655-4325-B00D-9F6D328326C1}" type="datetimeFigureOut">
              <a:rPr lang="ru-RU" smtClean="0"/>
              <a:t>10.06.2013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B7665-A42A-4E3B-A30F-6BC7490250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426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3CBB-5655-4325-B00D-9F6D328326C1}" type="datetimeFigureOut">
              <a:rPr lang="ru-RU" smtClean="0"/>
              <a:t>10.06.2013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B7665-A42A-4E3B-A30F-6BC7490250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458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3CBB-5655-4325-B00D-9F6D328326C1}" type="datetimeFigureOut">
              <a:rPr lang="ru-RU" smtClean="0"/>
              <a:t>10.06.2013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B7665-A42A-4E3B-A30F-6BC7490250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166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3CBB-5655-4325-B00D-9F6D328326C1}" type="datetimeFigureOut">
              <a:rPr lang="ru-RU" smtClean="0"/>
              <a:t>10.06.2013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B7665-A42A-4E3B-A30F-6BC7490250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935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3CBB-5655-4325-B00D-9F6D328326C1}" type="datetimeFigureOut">
              <a:rPr lang="ru-RU" smtClean="0"/>
              <a:t>10.06.2013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B7665-A42A-4E3B-A30F-6BC7490250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416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3CBB-5655-4325-B00D-9F6D328326C1}" type="datetimeFigureOut">
              <a:rPr lang="ru-RU" smtClean="0"/>
              <a:t>10.06.2013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B7665-A42A-4E3B-A30F-6BC7490250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285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3CBB-5655-4325-B00D-9F6D328326C1}" type="datetimeFigureOut">
              <a:rPr lang="ru-RU" smtClean="0"/>
              <a:t>10.06.2013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B7665-A42A-4E3B-A30F-6BC7490250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764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3CBB-5655-4325-B00D-9F6D328326C1}" type="datetimeFigureOut">
              <a:rPr lang="ru-RU" smtClean="0"/>
              <a:t>10.06.2013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B7665-A42A-4E3B-A30F-6BC7490250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133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3CBB-5655-4325-B00D-9F6D328326C1}" type="datetimeFigureOut">
              <a:rPr lang="ru-RU" smtClean="0"/>
              <a:t>10.06.2013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B7665-A42A-4E3B-A30F-6BC7490250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632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3CBB-5655-4325-B00D-9F6D328326C1}" type="datetimeFigureOut">
              <a:rPr lang="ru-RU" smtClean="0"/>
              <a:t>10.06.2013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B7665-A42A-4E3B-A30F-6BC7490250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178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3CBB-5655-4325-B00D-9F6D328326C1}" type="datetimeFigureOut">
              <a:rPr lang="ru-RU" smtClean="0"/>
              <a:t>10.06.2013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B7665-A42A-4E3B-A30F-6BC7490250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906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Ли\Историко - экономический кружок Тайфун\Фотоотчет на форум\Слайд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7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121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Admin\Desktop\Ли\Историко - экономический кружок Тайфун\Фотоотчет на форум\Слайд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0" y="1521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393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Admin\Desktop\Ли\Историко - экономический кружок Тайфун\Фотоотчет на форум\Слайд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4" y="0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5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Admin\Desktop\Ли\Историко - экономический кружок Тайфун\Фотоотчет на форум\Слайд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676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Admin\Desktop\Ли\Историко - экономический кружок Тайфун\Фотоотчет на форум\Слайд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063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Admin\Desktop\Ли\Историко - экономический кружок Тайфун\Фотоотчет на форум\Слайд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931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Admin\Desktop\Ли\Историко - экономический кружок Тайфун\Фотоотчет на форум\Слайд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28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028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dmin\Desktop\Ли\Историко - экономический кружок Тайфун\Фотоотчет на форум\Слайд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43" y="-1318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514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dmin\Desktop\Ли\Историко - экономический кружок Тайфун\Фотоотчет на форум\Слайд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609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33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dmin\Desktop\Ли\Историко - экономический кружок Тайфун\Фотоотчет на форум\Слайд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166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112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Admin\Desktop\Ли\Историко - экономический кружок Тайфун\Фотоотчет на форум\Слайд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5" y="29107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7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Admin\Desktop\Ли\Историко - экономический кружок Тайфун\Фотоотчет на форум\Слайд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5" y="-355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326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Admin\Desktop\Ли\Историко - экономический кружок Тайфун\Фотоотчет на форум\Слайд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107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291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Admin\Desktop\Ли\Историко - экономический кружок Тайфун\Фотоотчет на форум\Слайд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1" y="2991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72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Admin\Desktop\Ли\Историко - экономический кружок Тайфун\Фотоотчет на форум\Слайд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8531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Экран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</cp:revision>
  <dcterms:created xsi:type="dcterms:W3CDTF">2013-06-10T08:23:00Z</dcterms:created>
  <dcterms:modified xsi:type="dcterms:W3CDTF">2013-06-10T08:27:50Z</dcterms:modified>
</cp:coreProperties>
</file>