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  <p:sldId id="264" r:id="rId9"/>
    <p:sldId id="259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18" Type="http://schemas.openxmlformats.org/officeDocument/2006/relationships/image" Target="../media/image50.wmf"/><Relationship Id="rId26" Type="http://schemas.openxmlformats.org/officeDocument/2006/relationships/image" Target="../media/image58.wmf"/><Relationship Id="rId3" Type="http://schemas.openxmlformats.org/officeDocument/2006/relationships/image" Target="../media/image35.wmf"/><Relationship Id="rId21" Type="http://schemas.openxmlformats.org/officeDocument/2006/relationships/image" Target="../media/image53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17" Type="http://schemas.openxmlformats.org/officeDocument/2006/relationships/image" Target="../media/image49.wmf"/><Relationship Id="rId25" Type="http://schemas.openxmlformats.org/officeDocument/2006/relationships/image" Target="../media/image57.wmf"/><Relationship Id="rId2" Type="http://schemas.openxmlformats.org/officeDocument/2006/relationships/image" Target="../media/image34.wmf"/><Relationship Id="rId16" Type="http://schemas.openxmlformats.org/officeDocument/2006/relationships/image" Target="../media/image48.wmf"/><Relationship Id="rId20" Type="http://schemas.openxmlformats.org/officeDocument/2006/relationships/image" Target="../media/image52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24" Type="http://schemas.openxmlformats.org/officeDocument/2006/relationships/image" Target="../media/image56.wmf"/><Relationship Id="rId5" Type="http://schemas.openxmlformats.org/officeDocument/2006/relationships/image" Target="../media/image37.wmf"/><Relationship Id="rId15" Type="http://schemas.openxmlformats.org/officeDocument/2006/relationships/image" Target="../media/image47.wmf"/><Relationship Id="rId23" Type="http://schemas.openxmlformats.org/officeDocument/2006/relationships/image" Target="../media/image55.wmf"/><Relationship Id="rId28" Type="http://schemas.openxmlformats.org/officeDocument/2006/relationships/image" Target="../media/image60.wmf"/><Relationship Id="rId10" Type="http://schemas.openxmlformats.org/officeDocument/2006/relationships/image" Target="../media/image42.wmf"/><Relationship Id="rId19" Type="http://schemas.openxmlformats.org/officeDocument/2006/relationships/image" Target="../media/image51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Relationship Id="rId22" Type="http://schemas.openxmlformats.org/officeDocument/2006/relationships/image" Target="../media/image54.wmf"/><Relationship Id="rId27" Type="http://schemas.openxmlformats.org/officeDocument/2006/relationships/image" Target="../media/image5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D333-FDB6-42F7-8D17-3E2F3AE3FC73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257C-F19C-4627-9E3E-D37B5B886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D333-FDB6-42F7-8D17-3E2F3AE3FC73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257C-F19C-4627-9E3E-D37B5B886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D333-FDB6-42F7-8D17-3E2F3AE3FC73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257C-F19C-4627-9E3E-D37B5B886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D333-FDB6-42F7-8D17-3E2F3AE3FC73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257C-F19C-4627-9E3E-D37B5B886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D333-FDB6-42F7-8D17-3E2F3AE3FC73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257C-F19C-4627-9E3E-D37B5B886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D333-FDB6-42F7-8D17-3E2F3AE3FC73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257C-F19C-4627-9E3E-D37B5B886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D333-FDB6-42F7-8D17-3E2F3AE3FC73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257C-F19C-4627-9E3E-D37B5B886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D333-FDB6-42F7-8D17-3E2F3AE3FC73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257C-F19C-4627-9E3E-D37B5B886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D333-FDB6-42F7-8D17-3E2F3AE3FC73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257C-F19C-4627-9E3E-D37B5B886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D333-FDB6-42F7-8D17-3E2F3AE3FC73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257C-F19C-4627-9E3E-D37B5B886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D333-FDB6-42F7-8D17-3E2F3AE3FC73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A257C-F19C-4627-9E3E-D37B5B886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3D333-FDB6-42F7-8D17-3E2F3AE3FC73}" type="datetimeFigureOut">
              <a:rPr lang="ru-RU" smtClean="0"/>
              <a:pPr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A257C-F19C-4627-9E3E-D37B5B886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63.jpeg"/><Relationship Id="rId4" Type="http://schemas.openxmlformats.org/officeDocument/2006/relationships/image" Target="../media/image6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image" Target="../media/image4.jpeg"/><Relationship Id="rId7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5.jpeg"/><Relationship Id="rId3" Type="http://schemas.openxmlformats.org/officeDocument/2006/relationships/image" Target="../media/image3.jpeg"/><Relationship Id="rId7" Type="http://schemas.openxmlformats.org/officeDocument/2006/relationships/oleObject" Target="../embeddings/oleObject4.bin"/><Relationship Id="rId12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18" Type="http://schemas.openxmlformats.org/officeDocument/2006/relationships/oleObject" Target="../embeddings/oleObject22.bin"/><Relationship Id="rId3" Type="http://schemas.openxmlformats.org/officeDocument/2006/relationships/slideLayout" Target="../slideLayouts/slideLayout2.xml"/><Relationship Id="rId21" Type="http://schemas.openxmlformats.org/officeDocument/2006/relationships/slide" Target="slide2.xml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17" Type="http://schemas.openxmlformats.org/officeDocument/2006/relationships/oleObject" Target="../embeddings/oleObject21.bin"/><Relationship Id="rId2" Type="http://schemas.openxmlformats.org/officeDocument/2006/relationships/audio" Target="file:///C:\Users\&#1040;&#1083;&#1100;&#1073;&#1080;&#1085;&#1072;\Downloads\ZHivye_zvuki_prirody_-_Uragan_(iPlayer.fm).mp3" TargetMode="Externa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9.bin"/><Relationship Id="rId23" Type="http://schemas.openxmlformats.org/officeDocument/2006/relationships/image" Target="../media/image32.png"/><Relationship Id="rId10" Type="http://schemas.openxmlformats.org/officeDocument/2006/relationships/oleObject" Target="../embeddings/oleObject14.bin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3.jpeg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Relationship Id="rId22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18" Type="http://schemas.openxmlformats.org/officeDocument/2006/relationships/oleObject" Target="../embeddings/oleObject39.bin"/><Relationship Id="rId26" Type="http://schemas.openxmlformats.org/officeDocument/2006/relationships/oleObject" Target="../embeddings/oleObject47.bin"/><Relationship Id="rId3" Type="http://schemas.openxmlformats.org/officeDocument/2006/relationships/image" Target="../media/image3.jpeg"/><Relationship Id="rId21" Type="http://schemas.openxmlformats.org/officeDocument/2006/relationships/oleObject" Target="../embeddings/oleObject42.bin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6.bin"/><Relationship Id="rId3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7.bin"/><Relationship Id="rId20" Type="http://schemas.openxmlformats.org/officeDocument/2006/relationships/oleObject" Target="../embeddings/oleObject41.bin"/><Relationship Id="rId29" Type="http://schemas.openxmlformats.org/officeDocument/2006/relationships/oleObject" Target="../embeddings/oleObject5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24" Type="http://schemas.openxmlformats.org/officeDocument/2006/relationships/oleObject" Target="../embeddings/oleObject45.bin"/><Relationship Id="rId32" Type="http://schemas.openxmlformats.org/officeDocument/2006/relationships/slide" Target="slide2.xml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6.bin"/><Relationship Id="rId23" Type="http://schemas.openxmlformats.org/officeDocument/2006/relationships/oleObject" Target="../embeddings/oleObject44.bin"/><Relationship Id="rId28" Type="http://schemas.openxmlformats.org/officeDocument/2006/relationships/oleObject" Target="../embeddings/oleObject49.bin"/><Relationship Id="rId10" Type="http://schemas.openxmlformats.org/officeDocument/2006/relationships/oleObject" Target="../embeddings/oleObject31.bin"/><Relationship Id="rId19" Type="http://schemas.openxmlformats.org/officeDocument/2006/relationships/oleObject" Target="../embeddings/oleObject40.bin"/><Relationship Id="rId31" Type="http://schemas.openxmlformats.org/officeDocument/2006/relationships/oleObject" Target="../embeddings/oleObject52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Relationship Id="rId14" Type="http://schemas.openxmlformats.org/officeDocument/2006/relationships/oleObject" Target="../embeddings/oleObject35.bin"/><Relationship Id="rId22" Type="http://schemas.openxmlformats.org/officeDocument/2006/relationships/oleObject" Target="../embeddings/oleObject43.bin"/><Relationship Id="rId27" Type="http://schemas.openxmlformats.org/officeDocument/2006/relationships/oleObject" Target="../embeddings/oleObject48.bin"/><Relationship Id="rId30" Type="http://schemas.openxmlformats.org/officeDocument/2006/relationships/oleObject" Target="../embeddings/oleObject5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1"/>
            <a:ext cx="8501122" cy="714379"/>
          </a:xfrm>
          <a:solidFill>
            <a:schemeClr val="bg2"/>
          </a:solidFill>
          <a:ln>
            <a:solidFill>
              <a:schemeClr val="bg1"/>
            </a:solidFill>
          </a:ln>
          <a:effectLst>
            <a:outerShdw blurRad="152400" dist="317500" dir="5400000" sx="90000" sy="-19000" rotWithShape="0">
              <a:schemeClr val="tx1">
                <a:alpha val="15000"/>
              </a:schemeClr>
            </a:outerShdw>
          </a:effectLst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Морское путешествие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post-100760-12226349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43702" y="3357562"/>
            <a:ext cx="2236807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49195806.jpg"/>
          <p:cNvPicPr>
            <a:picLocks noChangeAspect="1"/>
          </p:cNvPicPr>
          <p:nvPr/>
        </p:nvPicPr>
        <p:blipFill>
          <a:blip r:embed="rId4"/>
          <a:srcRect l="5859" t="10803" r="1562" b="10493"/>
          <a:stretch>
            <a:fillRect/>
          </a:stretch>
        </p:blipFill>
        <p:spPr>
          <a:xfrm>
            <a:off x="571472" y="500042"/>
            <a:ext cx="5643602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treasure-chest120619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29190" y="3000348"/>
            <a:ext cx="3857652" cy="3857652"/>
          </a:xfrm>
          <a:prstGeom prst="rect">
            <a:avLst/>
          </a:prstGeom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5720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5720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857224" y="4429132"/>
          <a:ext cx="3786214" cy="2202888"/>
        </p:xfrm>
        <a:graphic>
          <a:graphicData uri="http://schemas.openxmlformats.org/presentationml/2006/ole">
            <p:oleObj spid="_x0000_s40966" name="Формула" r:id="rId6" imgW="69840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785926"/>
            <a:ext cx="84296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Стр. 64 </a:t>
            </a:r>
          </a:p>
          <a:p>
            <a:r>
              <a:rPr lang="ru-RU" sz="4000" b="1" dirty="0" smtClean="0"/>
              <a:t>№393</a:t>
            </a:r>
          </a:p>
          <a:p>
            <a:r>
              <a:rPr lang="ru-RU" sz="4000" b="1" dirty="0" smtClean="0"/>
              <a:t>№395</a:t>
            </a:r>
          </a:p>
          <a:p>
            <a:r>
              <a:rPr lang="ru-RU" sz="4000" b="1" dirty="0" smtClean="0"/>
              <a:t>№396</a:t>
            </a:r>
            <a:endParaRPr lang="ru-RU" sz="4000" b="1" dirty="0"/>
          </a:p>
        </p:txBody>
      </p:sp>
      <p:pic>
        <p:nvPicPr>
          <p:cNvPr id="6" name="Рисунок 5" descr="0_9d2af_1161c1ed_X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1590450"/>
            <a:ext cx="3643338" cy="41245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Рисунок 5" descr="Ostrov-sokrovishh (1)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КАРТА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Овал 8">
            <a:hlinkClick r:id="rId4" action="ppaction://hlinksldjump"/>
          </p:cNvPr>
          <p:cNvSpPr/>
          <p:nvPr/>
        </p:nvSpPr>
        <p:spPr>
          <a:xfrm>
            <a:off x="1928794" y="3500438"/>
            <a:ext cx="1357322" cy="114300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№1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0" name="Овал 9">
            <a:hlinkClick r:id="rId5" action="ppaction://hlinksldjump"/>
          </p:cNvPr>
          <p:cNvSpPr/>
          <p:nvPr/>
        </p:nvSpPr>
        <p:spPr>
          <a:xfrm>
            <a:off x="4071934" y="2071678"/>
            <a:ext cx="1500198" cy="121444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№2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1" name="Овал 10">
            <a:hlinkClick r:id="rId6" action="ppaction://hlinksldjump"/>
          </p:cNvPr>
          <p:cNvSpPr/>
          <p:nvPr/>
        </p:nvSpPr>
        <p:spPr>
          <a:xfrm>
            <a:off x="3571868" y="5500702"/>
            <a:ext cx="1357322" cy="121444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№3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2" name="Овал 11">
            <a:hlinkClick r:id="rId7" action="ppaction://hlinksldjump"/>
          </p:cNvPr>
          <p:cNvSpPr/>
          <p:nvPr/>
        </p:nvSpPr>
        <p:spPr>
          <a:xfrm>
            <a:off x="5000628" y="3429000"/>
            <a:ext cx="1357322" cy="114300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№4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3" name="Овал 12">
            <a:hlinkClick r:id="rId8" action="ppaction://hlinksldjump"/>
          </p:cNvPr>
          <p:cNvSpPr/>
          <p:nvPr/>
        </p:nvSpPr>
        <p:spPr>
          <a:xfrm>
            <a:off x="7429520" y="4286256"/>
            <a:ext cx="1357322" cy="114300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№5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Испытание №1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472" y="1785926"/>
            <a:ext cx="6715172" cy="4496767"/>
          </a:xfrm>
        </p:spPr>
      </p:pic>
      <p:sp>
        <p:nvSpPr>
          <p:cNvPr id="5" name="TextBox 4"/>
          <p:cNvSpPr txBox="1"/>
          <p:nvPr/>
        </p:nvSpPr>
        <p:spPr>
          <a:xfrm>
            <a:off x="1142976" y="2428868"/>
            <a:ext cx="58579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Вопросы первой команде:</a:t>
            </a:r>
          </a:p>
          <a:p>
            <a:pPr lvl="0"/>
            <a:r>
              <a:rPr lang="ru-RU" sz="2000" b="1" dirty="0" smtClean="0"/>
              <a:t>1. Что </a:t>
            </a:r>
            <a:r>
              <a:rPr lang="ru-RU" sz="2000" b="1" dirty="0"/>
              <a:t>значит решить уравнение?</a:t>
            </a:r>
          </a:p>
          <a:p>
            <a:pPr lvl="0"/>
            <a:r>
              <a:rPr lang="ru-RU" sz="2000" b="1" dirty="0" smtClean="0"/>
              <a:t>2. Сформулируйте </a:t>
            </a:r>
            <a:r>
              <a:rPr lang="ru-RU" sz="2000" b="1" dirty="0"/>
              <a:t>свойство вычитания суммы из числа.</a:t>
            </a:r>
          </a:p>
          <a:p>
            <a:pPr lvl="0"/>
            <a:r>
              <a:rPr lang="ru-RU" sz="2000" b="1" dirty="0" smtClean="0"/>
              <a:t>3. Сформулируйте </a:t>
            </a:r>
            <a:r>
              <a:rPr lang="ru-RU" sz="2000" b="1" dirty="0"/>
              <a:t>свойство нуля при сложении.</a:t>
            </a:r>
          </a:p>
          <a:p>
            <a:pPr lvl="0"/>
            <a:r>
              <a:rPr lang="ru-RU" sz="2000" b="1" dirty="0" smtClean="0"/>
              <a:t>4. Как </a:t>
            </a:r>
            <a:r>
              <a:rPr lang="ru-RU" sz="2000" b="1" dirty="0"/>
              <a:t>найти неизвестное слагаемое?</a:t>
            </a:r>
          </a:p>
          <a:p>
            <a:pPr lvl="0"/>
            <a:r>
              <a:rPr lang="ru-RU" sz="2000" b="1" dirty="0" smtClean="0"/>
              <a:t>5. Как </a:t>
            </a:r>
            <a:r>
              <a:rPr lang="ru-RU" sz="2000" b="1" dirty="0"/>
              <a:t>проверить, верно ли решено уравнение?</a:t>
            </a:r>
          </a:p>
          <a:p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Испытание №1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472" y="1785926"/>
            <a:ext cx="6715172" cy="4496767"/>
          </a:xfrm>
        </p:spPr>
      </p:pic>
      <p:sp>
        <p:nvSpPr>
          <p:cNvPr id="5" name="TextBox 4"/>
          <p:cNvSpPr txBox="1"/>
          <p:nvPr/>
        </p:nvSpPr>
        <p:spPr>
          <a:xfrm>
            <a:off x="1142976" y="2428868"/>
            <a:ext cx="58579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Вопросы </a:t>
            </a:r>
            <a:r>
              <a:rPr lang="ru-RU" sz="2400" b="1" dirty="0" smtClean="0">
                <a:solidFill>
                  <a:srgbClr val="FF0000"/>
                </a:solidFill>
              </a:rPr>
              <a:t>второй </a:t>
            </a:r>
            <a:r>
              <a:rPr lang="ru-RU" sz="2400" b="1" dirty="0">
                <a:solidFill>
                  <a:srgbClr val="FF0000"/>
                </a:solidFill>
              </a:rPr>
              <a:t>команде:</a:t>
            </a:r>
          </a:p>
          <a:p>
            <a:pPr lvl="0"/>
            <a:r>
              <a:rPr lang="ru-RU" sz="2000" b="1" dirty="0" smtClean="0"/>
              <a:t>1. Какое </a:t>
            </a:r>
            <a:r>
              <a:rPr lang="ru-RU" sz="2000" b="1" dirty="0"/>
              <a:t>выражение называют буквенным?</a:t>
            </a:r>
          </a:p>
          <a:p>
            <a:pPr lvl="0"/>
            <a:r>
              <a:rPr lang="ru-RU" sz="2000" b="1" dirty="0" smtClean="0"/>
              <a:t>2. Сформулируйте </a:t>
            </a:r>
            <a:r>
              <a:rPr lang="ru-RU" sz="2000" b="1" dirty="0"/>
              <a:t>свойство нуля при вычитании.</a:t>
            </a:r>
          </a:p>
          <a:p>
            <a:pPr lvl="0"/>
            <a:r>
              <a:rPr lang="ru-RU" sz="2000" b="1" dirty="0" smtClean="0"/>
              <a:t>3. Как </a:t>
            </a:r>
            <a:r>
              <a:rPr lang="ru-RU" sz="2000" b="1" dirty="0"/>
              <a:t>найти неизвестное слагаемое?</a:t>
            </a:r>
          </a:p>
          <a:p>
            <a:pPr lvl="0"/>
            <a:r>
              <a:rPr lang="ru-RU" sz="2000" b="1" dirty="0" smtClean="0"/>
              <a:t>4. Сформулируйте </a:t>
            </a:r>
            <a:r>
              <a:rPr lang="ru-RU" sz="2000" b="1" dirty="0"/>
              <a:t>сочетательное свойство сложения.</a:t>
            </a:r>
          </a:p>
          <a:p>
            <a:pPr lvl="0"/>
            <a:r>
              <a:rPr lang="ru-RU" sz="2000" b="1" dirty="0" smtClean="0"/>
              <a:t>5. Какое </a:t>
            </a:r>
            <a:r>
              <a:rPr lang="ru-RU" sz="2000" b="1" dirty="0"/>
              <a:t>равенство называют уравнением?</a:t>
            </a:r>
          </a:p>
          <a:p>
            <a:endParaRPr lang="ru-RU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Испытание №1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472" y="1785926"/>
            <a:ext cx="6715172" cy="4496767"/>
          </a:xfrm>
        </p:spPr>
      </p:pic>
      <p:sp>
        <p:nvSpPr>
          <p:cNvPr id="5" name="TextBox 4"/>
          <p:cNvSpPr txBox="1"/>
          <p:nvPr/>
        </p:nvSpPr>
        <p:spPr>
          <a:xfrm>
            <a:off x="1142976" y="2428868"/>
            <a:ext cx="5857916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Вопросы </a:t>
            </a:r>
            <a:r>
              <a:rPr lang="ru-RU" sz="2400" b="1" dirty="0" smtClean="0">
                <a:solidFill>
                  <a:srgbClr val="FF0000"/>
                </a:solidFill>
              </a:rPr>
              <a:t>третьей </a:t>
            </a:r>
            <a:r>
              <a:rPr lang="ru-RU" sz="2400" b="1" dirty="0">
                <a:solidFill>
                  <a:srgbClr val="FF0000"/>
                </a:solidFill>
              </a:rPr>
              <a:t>команде:</a:t>
            </a:r>
          </a:p>
          <a:p>
            <a:pPr lvl="0"/>
            <a:r>
              <a:rPr lang="ru-RU" sz="2000" b="1" dirty="0" smtClean="0"/>
              <a:t>1. Как </a:t>
            </a:r>
            <a:r>
              <a:rPr lang="ru-RU" sz="2000" b="1" dirty="0"/>
              <a:t>найти неизвестное уменьшаемое?</a:t>
            </a:r>
          </a:p>
          <a:p>
            <a:pPr lvl="0"/>
            <a:r>
              <a:rPr lang="ru-RU" sz="2000" b="1" dirty="0" smtClean="0"/>
              <a:t>2. Сформулируйте </a:t>
            </a:r>
            <a:r>
              <a:rPr lang="ru-RU" sz="2000" b="1" dirty="0"/>
              <a:t>свойство вычитания числа из суммы.</a:t>
            </a:r>
          </a:p>
          <a:p>
            <a:pPr lvl="0"/>
            <a:r>
              <a:rPr lang="ru-RU" sz="2000" b="1" dirty="0" smtClean="0"/>
              <a:t>3. Какое </a:t>
            </a:r>
            <a:r>
              <a:rPr lang="ru-RU" sz="2000" b="1" dirty="0"/>
              <a:t>число называют корнем уравнения?</a:t>
            </a:r>
          </a:p>
          <a:p>
            <a:pPr lvl="0"/>
            <a:r>
              <a:rPr lang="ru-RU" sz="2000" b="1" dirty="0" smtClean="0"/>
              <a:t>4. Измениться </a:t>
            </a:r>
            <a:r>
              <a:rPr lang="ru-RU" sz="2000" b="1" dirty="0"/>
              <a:t>ли число, если к нему прибавить нуль?</a:t>
            </a:r>
          </a:p>
          <a:p>
            <a:pPr lvl="0"/>
            <a:r>
              <a:rPr lang="ru-RU" sz="2000" b="1" dirty="0" smtClean="0"/>
              <a:t>5. Сформулируйте </a:t>
            </a:r>
            <a:r>
              <a:rPr lang="ru-RU" sz="2000" b="1" dirty="0"/>
              <a:t>переместительное свойство сложения.</a:t>
            </a:r>
          </a:p>
          <a:p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6" name="Рисунок 5" descr="post-100760-1222634954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64802" y="142852"/>
            <a:ext cx="1879198" cy="1200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500034" y="1285860"/>
            <a:ext cx="3214710" cy="604504"/>
            <a:chOff x="428596" y="1730587"/>
            <a:chExt cx="3643338" cy="740751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28596" y="1730588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752448" y="1730587"/>
            <a:ext cx="3103583" cy="740751"/>
          </p:xfrm>
          <a:graphic>
            <a:graphicData uri="http://schemas.openxmlformats.org/presentationml/2006/ole">
              <p:oleObj spid="_x0000_s20482" name="Формула" r:id="rId4" imgW="1688760" imgH="380880" progId="Equation.3">
                <p:embed/>
              </p:oleObj>
            </a:graphicData>
          </a:graphic>
        </p:graphicFrame>
      </p:grpSp>
      <p:grpSp>
        <p:nvGrpSpPr>
          <p:cNvPr id="11" name="Группа 10"/>
          <p:cNvGrpSpPr/>
          <p:nvPr/>
        </p:nvGrpSpPr>
        <p:grpSpPr>
          <a:xfrm>
            <a:off x="500034" y="2000240"/>
            <a:ext cx="3214710" cy="571504"/>
            <a:chOff x="428596" y="1527955"/>
            <a:chExt cx="3643338" cy="71438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28596" y="1527955"/>
              <a:ext cx="3643338" cy="71438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13" name="Объект 12"/>
            <p:cNvGraphicFramePr>
              <a:graphicFrameLocks noChangeAspect="1"/>
            </p:cNvGraphicFramePr>
            <p:nvPr/>
          </p:nvGraphicFramePr>
          <p:xfrm>
            <a:off x="1299829" y="1706550"/>
            <a:ext cx="1890713" cy="444500"/>
          </p:xfrm>
          <a:graphic>
            <a:graphicData uri="http://schemas.openxmlformats.org/presentationml/2006/ole">
              <p:oleObj spid="_x0000_s20483" name="Формула" r:id="rId5" imgW="1028520" imgH="228600" progId="Equation.3">
                <p:embed/>
              </p:oleObj>
            </a:graphicData>
          </a:graphic>
        </p:graphicFrame>
      </p:grpSp>
      <p:grpSp>
        <p:nvGrpSpPr>
          <p:cNvPr id="15" name="Группа 14"/>
          <p:cNvGrpSpPr/>
          <p:nvPr/>
        </p:nvGrpSpPr>
        <p:grpSpPr>
          <a:xfrm>
            <a:off x="500034" y="2714620"/>
            <a:ext cx="3214710" cy="571504"/>
            <a:chOff x="347634" y="3562352"/>
            <a:chExt cx="3643338" cy="714380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347634" y="3562352"/>
              <a:ext cx="3643338" cy="71438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17" name="Объект 16"/>
            <p:cNvGraphicFramePr>
              <a:graphicFrameLocks noChangeAspect="1"/>
            </p:cNvGraphicFramePr>
            <p:nvPr/>
          </p:nvGraphicFramePr>
          <p:xfrm>
            <a:off x="587376" y="3635378"/>
            <a:ext cx="3195637" cy="593725"/>
          </p:xfrm>
          <a:graphic>
            <a:graphicData uri="http://schemas.openxmlformats.org/presentationml/2006/ole">
              <p:oleObj spid="_x0000_s20484" name="Формула" r:id="rId6" imgW="1739880" imgH="304560" progId="Equation.3">
                <p:embed/>
              </p:oleObj>
            </a:graphicData>
          </a:graphic>
        </p:graphicFrame>
      </p:grpSp>
      <p:grpSp>
        <p:nvGrpSpPr>
          <p:cNvPr id="18" name="Группа 17"/>
          <p:cNvGrpSpPr/>
          <p:nvPr/>
        </p:nvGrpSpPr>
        <p:grpSpPr>
          <a:xfrm>
            <a:off x="500034" y="3429000"/>
            <a:ext cx="3214710" cy="571504"/>
            <a:chOff x="276196" y="3990980"/>
            <a:chExt cx="3643338" cy="714380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76196" y="3990980"/>
              <a:ext cx="3643338" cy="71438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20" name="Объект 19"/>
            <p:cNvGraphicFramePr>
              <a:graphicFrameLocks noChangeAspect="1"/>
            </p:cNvGraphicFramePr>
            <p:nvPr/>
          </p:nvGraphicFramePr>
          <p:xfrm>
            <a:off x="584200" y="4064001"/>
            <a:ext cx="3057525" cy="593725"/>
          </p:xfrm>
          <a:graphic>
            <a:graphicData uri="http://schemas.openxmlformats.org/presentationml/2006/ole">
              <p:oleObj spid="_x0000_s20485" name="Формула" r:id="rId7" imgW="1663560" imgH="304560" progId="Equation.3">
                <p:embed/>
              </p:oleObj>
            </a:graphicData>
          </a:graphic>
        </p:graphicFrame>
      </p:grpSp>
      <p:grpSp>
        <p:nvGrpSpPr>
          <p:cNvPr id="21" name="Группа 20"/>
          <p:cNvGrpSpPr/>
          <p:nvPr/>
        </p:nvGrpSpPr>
        <p:grpSpPr>
          <a:xfrm>
            <a:off x="500034" y="4071942"/>
            <a:ext cx="3214710" cy="571504"/>
            <a:chOff x="500034" y="4500570"/>
            <a:chExt cx="3643338" cy="714380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500034" y="4500570"/>
              <a:ext cx="3643338" cy="71438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23" name="Объект 22"/>
            <p:cNvGraphicFramePr>
              <a:graphicFrameLocks noChangeAspect="1"/>
            </p:cNvGraphicFramePr>
            <p:nvPr/>
          </p:nvGraphicFramePr>
          <p:xfrm>
            <a:off x="739775" y="4573588"/>
            <a:ext cx="3197225" cy="593725"/>
          </p:xfrm>
          <a:graphic>
            <a:graphicData uri="http://schemas.openxmlformats.org/presentationml/2006/ole">
              <p:oleObj spid="_x0000_s20486" name="Формула" r:id="rId8" imgW="1739880" imgH="304560" progId="Equation.3">
                <p:embed/>
              </p:oleObj>
            </a:graphicData>
          </a:graphic>
        </p:graphicFrame>
      </p:grpSp>
      <p:grpSp>
        <p:nvGrpSpPr>
          <p:cNvPr id="24" name="Группа 23"/>
          <p:cNvGrpSpPr/>
          <p:nvPr/>
        </p:nvGrpSpPr>
        <p:grpSpPr>
          <a:xfrm>
            <a:off x="500034" y="4786322"/>
            <a:ext cx="3214710" cy="571504"/>
            <a:chOff x="500034" y="5286388"/>
            <a:chExt cx="3643338" cy="714380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500034" y="5286388"/>
              <a:ext cx="3643338" cy="71438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26" name="Объект 25"/>
            <p:cNvGraphicFramePr>
              <a:graphicFrameLocks noChangeAspect="1"/>
            </p:cNvGraphicFramePr>
            <p:nvPr/>
          </p:nvGraphicFramePr>
          <p:xfrm>
            <a:off x="1506538" y="5434013"/>
            <a:ext cx="1376362" cy="444500"/>
          </p:xfrm>
          <a:graphic>
            <a:graphicData uri="http://schemas.openxmlformats.org/presentationml/2006/ole">
              <p:oleObj spid="_x0000_s20487" name="Формула" r:id="rId9" imgW="749160" imgH="228600" progId="Equation.3">
                <p:embed/>
              </p:oleObj>
            </a:graphicData>
          </a:graphic>
        </p:graphicFrame>
      </p:grpSp>
      <p:grpSp>
        <p:nvGrpSpPr>
          <p:cNvPr id="27" name="Группа 26"/>
          <p:cNvGrpSpPr/>
          <p:nvPr/>
        </p:nvGrpSpPr>
        <p:grpSpPr>
          <a:xfrm>
            <a:off x="500034" y="5500702"/>
            <a:ext cx="3214710" cy="571504"/>
            <a:chOff x="500034" y="5286388"/>
            <a:chExt cx="3643338" cy="714380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500034" y="5286388"/>
              <a:ext cx="3643338" cy="71438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29" name="Объект 28"/>
            <p:cNvGraphicFramePr>
              <a:graphicFrameLocks noChangeAspect="1"/>
            </p:cNvGraphicFramePr>
            <p:nvPr/>
          </p:nvGraphicFramePr>
          <p:xfrm>
            <a:off x="1506538" y="5434013"/>
            <a:ext cx="1376362" cy="444500"/>
          </p:xfrm>
          <a:graphic>
            <a:graphicData uri="http://schemas.openxmlformats.org/presentationml/2006/ole">
              <p:oleObj spid="_x0000_s20488" name="Формула" r:id="rId10" imgW="749160" imgH="228600" progId="Equation.3">
                <p:embed/>
              </p:oleObj>
            </a:graphicData>
          </a:graphic>
        </p:graphicFrame>
      </p:grpSp>
      <p:grpSp>
        <p:nvGrpSpPr>
          <p:cNvPr id="30" name="Группа 29"/>
          <p:cNvGrpSpPr/>
          <p:nvPr/>
        </p:nvGrpSpPr>
        <p:grpSpPr>
          <a:xfrm>
            <a:off x="500034" y="6143644"/>
            <a:ext cx="3214710" cy="571504"/>
            <a:chOff x="500034" y="5286388"/>
            <a:chExt cx="3643338" cy="714380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500034" y="5286388"/>
              <a:ext cx="3643338" cy="714380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32" name="Объект 31"/>
            <p:cNvGraphicFramePr>
              <a:graphicFrameLocks noChangeAspect="1"/>
            </p:cNvGraphicFramePr>
            <p:nvPr/>
          </p:nvGraphicFramePr>
          <p:xfrm>
            <a:off x="1504002" y="5433208"/>
            <a:ext cx="1378162" cy="444500"/>
          </p:xfrm>
          <a:graphic>
            <a:graphicData uri="http://schemas.openxmlformats.org/presentationml/2006/ole">
              <p:oleObj spid="_x0000_s20489" name="Формула" r:id="rId11" imgW="749160" imgH="228600" progId="Equation.3">
                <p:embed/>
              </p:oleObj>
            </a:graphicData>
          </a:graphic>
        </p:graphicFrame>
      </p:grpSp>
      <p:sp>
        <p:nvSpPr>
          <p:cNvPr id="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Испытание №2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86314" y="1285860"/>
            <a:ext cx="4000528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переместительное свойство сложения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786314" y="2214554"/>
            <a:ext cx="4000528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сочетательное свойство сложения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786314" y="3071810"/>
            <a:ext cx="4000528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свойство ноля при сложении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786314" y="4000504"/>
            <a:ext cx="400052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свойство ноля при вычитании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786314" y="4857760"/>
            <a:ext cx="4000528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правило вычитания суммы из числа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786314" y="5786454"/>
            <a:ext cx="4000528" cy="64294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правило вычитания числа из суммы</a:t>
            </a:r>
          </a:p>
        </p:txBody>
      </p:sp>
      <p:cxnSp>
        <p:nvCxnSpPr>
          <p:cNvPr id="43" name="Скругленная соединительная линия 42"/>
          <p:cNvCxnSpPr/>
          <p:nvPr/>
        </p:nvCxnSpPr>
        <p:spPr>
          <a:xfrm rot="10800000" flipV="1">
            <a:off x="3857620" y="1571612"/>
            <a:ext cx="857256" cy="71438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Shape 44"/>
          <p:cNvCxnSpPr>
            <a:endCxn id="7" idx="3"/>
          </p:cNvCxnSpPr>
          <p:nvPr/>
        </p:nvCxnSpPr>
        <p:spPr>
          <a:xfrm rot="16200000" flipV="1">
            <a:off x="2431731" y="2860367"/>
            <a:ext cx="3637597" cy="1071570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Скругленная соединительная линия 48"/>
          <p:cNvCxnSpPr>
            <a:stCxn id="36" idx="1"/>
          </p:cNvCxnSpPr>
          <p:nvPr/>
        </p:nvCxnSpPr>
        <p:spPr>
          <a:xfrm rot="10800000" flipV="1">
            <a:off x="3714744" y="2536024"/>
            <a:ext cx="1071570" cy="103585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Скругленная соединительная линия 50"/>
          <p:cNvCxnSpPr>
            <a:stCxn id="41" idx="1"/>
            <a:endCxn id="16" idx="3"/>
          </p:cNvCxnSpPr>
          <p:nvPr/>
        </p:nvCxnSpPr>
        <p:spPr>
          <a:xfrm rot="10800000">
            <a:off x="3714744" y="3000373"/>
            <a:ext cx="1071570" cy="31075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Shape 52"/>
          <p:cNvCxnSpPr>
            <a:endCxn id="22" idx="3"/>
          </p:cNvCxnSpPr>
          <p:nvPr/>
        </p:nvCxnSpPr>
        <p:spPr>
          <a:xfrm rot="16200000" flipV="1">
            <a:off x="3428992" y="4643446"/>
            <a:ext cx="1571636" cy="1000132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Скругленная соединительная линия 54"/>
          <p:cNvCxnSpPr>
            <a:stCxn id="38" idx="1"/>
            <a:endCxn id="25" idx="3"/>
          </p:cNvCxnSpPr>
          <p:nvPr/>
        </p:nvCxnSpPr>
        <p:spPr>
          <a:xfrm rot="10800000" flipV="1">
            <a:off x="3714744" y="3393280"/>
            <a:ext cx="1071570" cy="167879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Скругленная соединительная линия 56"/>
          <p:cNvCxnSpPr/>
          <p:nvPr/>
        </p:nvCxnSpPr>
        <p:spPr>
          <a:xfrm rot="5400000">
            <a:off x="3393273" y="4536289"/>
            <a:ext cx="1714512" cy="107157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endCxn id="31" idx="3"/>
          </p:cNvCxnSpPr>
          <p:nvPr/>
        </p:nvCxnSpPr>
        <p:spPr>
          <a:xfrm rot="5400000">
            <a:off x="3178959" y="4822041"/>
            <a:ext cx="2143140" cy="1071570"/>
          </a:xfrm>
          <a:prstGeom prst="curvedConnector2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0" name="Рисунок 59" descr="post-100760-1222634954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0892" y="0"/>
            <a:ext cx="1866928" cy="119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Испытание №3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00034" y="1285860"/>
            <a:ext cx="3214710" cy="582983"/>
            <a:chOff x="428596" y="1730588"/>
            <a:chExt cx="3643338" cy="714379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28596" y="1730588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7" name="Объект 6"/>
            <p:cNvGraphicFramePr>
              <a:graphicFrameLocks noChangeAspect="1"/>
            </p:cNvGraphicFramePr>
            <p:nvPr/>
          </p:nvGraphicFramePr>
          <p:xfrm>
            <a:off x="1464949" y="1878450"/>
            <a:ext cx="1678622" cy="445473"/>
          </p:xfrm>
          <a:graphic>
            <a:graphicData uri="http://schemas.openxmlformats.org/presentationml/2006/ole">
              <p:oleObj spid="_x0000_s3073" name="Формула" r:id="rId5" imgW="914400" imgH="228600" progId="Equation.3">
                <p:embed/>
              </p:oleObj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500034" y="2000240"/>
            <a:ext cx="3214710" cy="582983"/>
            <a:chOff x="428596" y="1730588"/>
            <a:chExt cx="3643338" cy="714379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428596" y="1730588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10" name="Объект 9"/>
            <p:cNvGraphicFramePr>
              <a:graphicFrameLocks noChangeAspect="1"/>
            </p:cNvGraphicFramePr>
            <p:nvPr/>
          </p:nvGraphicFramePr>
          <p:xfrm>
            <a:off x="1090722" y="1804520"/>
            <a:ext cx="2427075" cy="595262"/>
          </p:xfrm>
          <a:graphic>
            <a:graphicData uri="http://schemas.openxmlformats.org/presentationml/2006/ole">
              <p:oleObj spid="_x0000_s3074" name="Формула" r:id="rId6" imgW="1320480" imgH="304560" progId="Equation.3">
                <p:embed/>
              </p:oleObj>
            </a:graphicData>
          </a:graphic>
        </p:graphicFrame>
      </p:grpSp>
      <p:grpSp>
        <p:nvGrpSpPr>
          <p:cNvPr id="11" name="Группа 10"/>
          <p:cNvGrpSpPr/>
          <p:nvPr/>
        </p:nvGrpSpPr>
        <p:grpSpPr>
          <a:xfrm>
            <a:off x="500034" y="2786058"/>
            <a:ext cx="3214710" cy="582983"/>
            <a:chOff x="428596" y="1730588"/>
            <a:chExt cx="3643338" cy="714379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28596" y="1730588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13" name="Объект 12"/>
            <p:cNvGraphicFramePr>
              <a:graphicFrameLocks noChangeAspect="1"/>
            </p:cNvGraphicFramePr>
            <p:nvPr/>
          </p:nvGraphicFramePr>
          <p:xfrm>
            <a:off x="1022354" y="1804513"/>
            <a:ext cx="2565612" cy="595262"/>
          </p:xfrm>
          <a:graphic>
            <a:graphicData uri="http://schemas.openxmlformats.org/presentationml/2006/ole">
              <p:oleObj spid="_x0000_s3075" name="Формула" r:id="rId7" imgW="1396800" imgH="304560" progId="Equation.3">
                <p:embed/>
              </p:oleObj>
            </a:graphicData>
          </a:graphic>
        </p:graphicFrame>
      </p:grpSp>
      <p:grpSp>
        <p:nvGrpSpPr>
          <p:cNvPr id="14" name="Группа 13"/>
          <p:cNvGrpSpPr/>
          <p:nvPr/>
        </p:nvGrpSpPr>
        <p:grpSpPr>
          <a:xfrm>
            <a:off x="500034" y="3500438"/>
            <a:ext cx="3214710" cy="582983"/>
            <a:chOff x="428596" y="1730588"/>
            <a:chExt cx="3643338" cy="714379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28596" y="1730588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16" name="Объект 15"/>
            <p:cNvGraphicFramePr>
              <a:graphicFrameLocks noChangeAspect="1"/>
            </p:cNvGraphicFramePr>
            <p:nvPr/>
          </p:nvGraphicFramePr>
          <p:xfrm>
            <a:off x="1126706" y="1804506"/>
            <a:ext cx="2355109" cy="595262"/>
          </p:xfrm>
          <a:graphic>
            <a:graphicData uri="http://schemas.openxmlformats.org/presentationml/2006/ole">
              <p:oleObj spid="_x0000_s3076" name="Формула" r:id="rId8" imgW="1282680" imgH="304560" progId="Equation.3">
                <p:embed/>
              </p:oleObj>
            </a:graphicData>
          </a:graphic>
        </p:graphicFrame>
      </p:grpSp>
      <p:grpSp>
        <p:nvGrpSpPr>
          <p:cNvPr id="17" name="Группа 16"/>
          <p:cNvGrpSpPr/>
          <p:nvPr/>
        </p:nvGrpSpPr>
        <p:grpSpPr>
          <a:xfrm>
            <a:off x="5286380" y="4143380"/>
            <a:ext cx="3214710" cy="582983"/>
            <a:chOff x="428596" y="1730588"/>
            <a:chExt cx="3643338" cy="714379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28596" y="1730588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/>
          </p:nvGraphicFramePr>
          <p:xfrm>
            <a:off x="1428927" y="1878425"/>
            <a:ext cx="1750590" cy="445474"/>
          </p:xfrm>
          <a:graphic>
            <a:graphicData uri="http://schemas.openxmlformats.org/presentationml/2006/ole">
              <p:oleObj spid="_x0000_s3077" name="Формула" r:id="rId9" imgW="952200" imgH="228600" progId="Equation.3">
                <p:embed/>
              </p:oleObj>
            </a:graphicData>
          </a:graphic>
        </p:graphicFrame>
      </p:grpSp>
      <p:grpSp>
        <p:nvGrpSpPr>
          <p:cNvPr id="20" name="Группа 19"/>
          <p:cNvGrpSpPr/>
          <p:nvPr/>
        </p:nvGrpSpPr>
        <p:grpSpPr>
          <a:xfrm>
            <a:off x="5286380" y="4857760"/>
            <a:ext cx="3214710" cy="582983"/>
            <a:chOff x="428596" y="1730588"/>
            <a:chExt cx="3643338" cy="714379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428596" y="1730588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22" name="Объект 21"/>
            <p:cNvGraphicFramePr>
              <a:graphicFrameLocks noChangeAspect="1"/>
            </p:cNvGraphicFramePr>
            <p:nvPr/>
          </p:nvGraphicFramePr>
          <p:xfrm>
            <a:off x="1394743" y="1878419"/>
            <a:ext cx="1818957" cy="445474"/>
          </p:xfrm>
          <a:graphic>
            <a:graphicData uri="http://schemas.openxmlformats.org/presentationml/2006/ole">
              <p:oleObj spid="_x0000_s3078" name="Формула" r:id="rId10" imgW="990360" imgH="228600" progId="Equation.3">
                <p:embed/>
              </p:oleObj>
            </a:graphicData>
          </a:graphic>
        </p:graphicFrame>
      </p:grpSp>
      <p:grpSp>
        <p:nvGrpSpPr>
          <p:cNvPr id="23" name="Группа 22"/>
          <p:cNvGrpSpPr/>
          <p:nvPr/>
        </p:nvGrpSpPr>
        <p:grpSpPr>
          <a:xfrm>
            <a:off x="5286380" y="5500702"/>
            <a:ext cx="3214710" cy="582983"/>
            <a:chOff x="255876" y="6796182"/>
            <a:chExt cx="3643338" cy="714379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255876" y="6796182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25" name="Объект 24"/>
            <p:cNvGraphicFramePr>
              <a:graphicFrameLocks noChangeAspect="1"/>
            </p:cNvGraphicFramePr>
            <p:nvPr/>
          </p:nvGraphicFramePr>
          <p:xfrm>
            <a:off x="1180642" y="6883703"/>
            <a:ext cx="1727200" cy="445474"/>
          </p:xfrm>
          <a:graphic>
            <a:graphicData uri="http://schemas.openxmlformats.org/presentationml/2006/ole">
              <p:oleObj spid="_x0000_s3079" name="Формула" r:id="rId11" imgW="939600" imgH="228600" progId="Equation.3">
                <p:embed/>
              </p:oleObj>
            </a:graphicData>
          </a:graphic>
        </p:graphicFrame>
      </p:grpSp>
      <p:grpSp>
        <p:nvGrpSpPr>
          <p:cNvPr id="26" name="Группа 25"/>
          <p:cNvGrpSpPr/>
          <p:nvPr/>
        </p:nvGrpSpPr>
        <p:grpSpPr>
          <a:xfrm>
            <a:off x="5286380" y="6143644"/>
            <a:ext cx="3214710" cy="582983"/>
            <a:chOff x="428596" y="1730588"/>
            <a:chExt cx="3643338" cy="714379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428596" y="1730588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28" name="Объект 27"/>
            <p:cNvGraphicFramePr>
              <a:graphicFrameLocks noChangeAspect="1"/>
            </p:cNvGraphicFramePr>
            <p:nvPr/>
          </p:nvGraphicFramePr>
          <p:xfrm>
            <a:off x="1452317" y="1878407"/>
            <a:ext cx="1703810" cy="445474"/>
          </p:xfrm>
          <a:graphic>
            <a:graphicData uri="http://schemas.openxmlformats.org/presentationml/2006/ole">
              <p:oleObj spid="_x0000_s3080" name="Формула" r:id="rId12" imgW="927000" imgH="228600" progId="Equation.3">
                <p:embed/>
              </p:oleObj>
            </a:graphicData>
          </a:graphic>
        </p:graphicFrame>
      </p:grpSp>
      <p:grpSp>
        <p:nvGrpSpPr>
          <p:cNvPr id="31" name="Группа 30"/>
          <p:cNvGrpSpPr/>
          <p:nvPr/>
        </p:nvGrpSpPr>
        <p:grpSpPr>
          <a:xfrm>
            <a:off x="4429124" y="1285860"/>
            <a:ext cx="3929090" cy="575969"/>
            <a:chOff x="4357686" y="1122754"/>
            <a:chExt cx="4000528" cy="73907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357686" y="1122754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5572132" y="1122754"/>
            <a:ext cx="1925032" cy="739075"/>
          </p:xfrm>
          <a:graphic>
            <a:graphicData uri="http://schemas.openxmlformats.org/presentationml/2006/ole">
              <p:oleObj spid="_x0000_s3081" name="Формула" r:id="rId13" imgW="406080" imgH="177480" progId="Equation.3">
                <p:embed/>
              </p:oleObj>
            </a:graphicData>
          </a:graphic>
        </p:graphicFrame>
      </p:grpSp>
      <p:grpSp>
        <p:nvGrpSpPr>
          <p:cNvPr id="33" name="Группа 32"/>
          <p:cNvGrpSpPr/>
          <p:nvPr/>
        </p:nvGrpSpPr>
        <p:grpSpPr>
          <a:xfrm>
            <a:off x="4429124" y="2000240"/>
            <a:ext cx="3929090" cy="576272"/>
            <a:chOff x="4202515" y="1843879"/>
            <a:chExt cx="4000528" cy="739464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4202515" y="1843879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35" name="Объект 34"/>
            <p:cNvGraphicFramePr>
              <a:graphicFrameLocks noChangeAspect="1"/>
            </p:cNvGraphicFramePr>
            <p:nvPr/>
          </p:nvGraphicFramePr>
          <p:xfrm>
            <a:off x="5241838" y="1843891"/>
            <a:ext cx="2464954" cy="739452"/>
          </p:xfrm>
          <a:graphic>
            <a:graphicData uri="http://schemas.openxmlformats.org/presentationml/2006/ole">
              <p:oleObj spid="_x0000_s3082" name="Формула" r:id="rId14" imgW="520560" imgH="177480" progId="Equation.3">
                <p:embed/>
              </p:oleObj>
            </a:graphicData>
          </a:graphic>
        </p:graphicFrame>
      </p:grpSp>
      <p:grpSp>
        <p:nvGrpSpPr>
          <p:cNvPr id="36" name="Группа 35"/>
          <p:cNvGrpSpPr/>
          <p:nvPr/>
        </p:nvGrpSpPr>
        <p:grpSpPr>
          <a:xfrm>
            <a:off x="4429124" y="2786058"/>
            <a:ext cx="3929090" cy="575969"/>
            <a:chOff x="4357686" y="1122754"/>
            <a:chExt cx="4000528" cy="739075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4357686" y="1122754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38" name="Объект 37"/>
            <p:cNvGraphicFramePr>
              <a:graphicFrameLocks noChangeAspect="1"/>
            </p:cNvGraphicFramePr>
            <p:nvPr/>
          </p:nvGraphicFramePr>
          <p:xfrm>
            <a:off x="5572132" y="1122754"/>
            <a:ext cx="1925032" cy="739075"/>
          </p:xfrm>
          <a:graphic>
            <a:graphicData uri="http://schemas.openxmlformats.org/presentationml/2006/ole">
              <p:oleObj spid="_x0000_s3083" name="Формула" r:id="rId15" imgW="406080" imgH="177480" progId="Equation.3">
                <p:embed/>
              </p:oleObj>
            </a:graphicData>
          </a:graphic>
        </p:graphicFrame>
      </p:grpSp>
      <p:grpSp>
        <p:nvGrpSpPr>
          <p:cNvPr id="39" name="Группа 38"/>
          <p:cNvGrpSpPr/>
          <p:nvPr/>
        </p:nvGrpSpPr>
        <p:grpSpPr>
          <a:xfrm>
            <a:off x="4429124" y="3500438"/>
            <a:ext cx="3929090" cy="576262"/>
            <a:chOff x="4202515" y="3768905"/>
            <a:chExt cx="4000528" cy="739450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4202515" y="3768910"/>
              <a:ext cx="4000528" cy="734609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41" name="Объект 40"/>
            <p:cNvGraphicFramePr>
              <a:graphicFrameLocks noChangeAspect="1"/>
            </p:cNvGraphicFramePr>
            <p:nvPr/>
          </p:nvGraphicFramePr>
          <p:xfrm>
            <a:off x="5215977" y="3768905"/>
            <a:ext cx="2227349" cy="739450"/>
          </p:xfrm>
          <a:graphic>
            <a:graphicData uri="http://schemas.openxmlformats.org/presentationml/2006/ole">
              <p:oleObj spid="_x0000_s3084" name="Формула" r:id="rId16" imgW="469800" imgH="177480" progId="Equation.3">
                <p:embed/>
              </p:oleObj>
            </a:graphicData>
          </a:graphic>
        </p:graphicFrame>
      </p:grpSp>
      <p:grpSp>
        <p:nvGrpSpPr>
          <p:cNvPr id="42" name="Группа 41"/>
          <p:cNvGrpSpPr/>
          <p:nvPr/>
        </p:nvGrpSpPr>
        <p:grpSpPr>
          <a:xfrm>
            <a:off x="500034" y="4143375"/>
            <a:ext cx="3929090" cy="576263"/>
            <a:chOff x="4357686" y="1122747"/>
            <a:chExt cx="4000528" cy="739452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4357686" y="1122754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44" name="Объект 43"/>
            <p:cNvGraphicFramePr>
              <a:graphicFrameLocks noChangeAspect="1"/>
            </p:cNvGraphicFramePr>
            <p:nvPr/>
          </p:nvGraphicFramePr>
          <p:xfrm>
            <a:off x="5571604" y="1122747"/>
            <a:ext cx="1925090" cy="739452"/>
          </p:xfrm>
          <a:graphic>
            <a:graphicData uri="http://schemas.openxmlformats.org/presentationml/2006/ole">
              <p:oleObj spid="_x0000_s3085" name="Формула" r:id="rId17" imgW="406080" imgH="177480" progId="Equation.3">
                <p:embed/>
              </p:oleObj>
            </a:graphicData>
          </a:graphic>
        </p:graphicFrame>
      </p:grpSp>
      <p:grpSp>
        <p:nvGrpSpPr>
          <p:cNvPr id="45" name="Группа 44"/>
          <p:cNvGrpSpPr/>
          <p:nvPr/>
        </p:nvGrpSpPr>
        <p:grpSpPr>
          <a:xfrm>
            <a:off x="500034" y="4857750"/>
            <a:ext cx="3929090" cy="576263"/>
            <a:chOff x="4357686" y="1122741"/>
            <a:chExt cx="4000528" cy="739452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4357686" y="1122754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47" name="Объект 46"/>
            <p:cNvGraphicFramePr>
              <a:graphicFrameLocks noChangeAspect="1"/>
            </p:cNvGraphicFramePr>
            <p:nvPr/>
          </p:nvGraphicFramePr>
          <p:xfrm>
            <a:off x="5511799" y="1122741"/>
            <a:ext cx="2044699" cy="739452"/>
          </p:xfrm>
          <a:graphic>
            <a:graphicData uri="http://schemas.openxmlformats.org/presentationml/2006/ole">
              <p:oleObj spid="_x0000_s3086" name="Формула" r:id="rId18" imgW="431640" imgH="177480" progId="Equation.3">
                <p:embed/>
              </p:oleObj>
            </a:graphicData>
          </a:graphic>
        </p:graphicFrame>
      </p:grpSp>
      <p:grpSp>
        <p:nvGrpSpPr>
          <p:cNvPr id="48" name="Группа 47"/>
          <p:cNvGrpSpPr/>
          <p:nvPr/>
        </p:nvGrpSpPr>
        <p:grpSpPr>
          <a:xfrm>
            <a:off x="500034" y="5572125"/>
            <a:ext cx="3929090" cy="576263"/>
            <a:chOff x="4357686" y="1122735"/>
            <a:chExt cx="4000528" cy="739452"/>
          </a:xfrm>
        </p:grpSpPr>
        <p:sp>
          <p:nvSpPr>
            <p:cNvPr id="49" name="Прямоугольник 48"/>
            <p:cNvSpPr/>
            <p:nvPr/>
          </p:nvSpPr>
          <p:spPr>
            <a:xfrm>
              <a:off x="4357686" y="1122754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50" name="Объект 49"/>
            <p:cNvGraphicFramePr>
              <a:graphicFrameLocks noChangeAspect="1"/>
            </p:cNvGraphicFramePr>
            <p:nvPr/>
          </p:nvGraphicFramePr>
          <p:xfrm>
            <a:off x="5602316" y="1122735"/>
            <a:ext cx="1863667" cy="739452"/>
          </p:xfrm>
          <a:graphic>
            <a:graphicData uri="http://schemas.openxmlformats.org/presentationml/2006/ole">
              <p:oleObj spid="_x0000_s3087" name="Формула" r:id="rId19" imgW="393480" imgH="177480" progId="Equation.3">
                <p:embed/>
              </p:oleObj>
            </a:graphicData>
          </a:graphic>
        </p:graphicFrame>
      </p:grpSp>
      <p:grpSp>
        <p:nvGrpSpPr>
          <p:cNvPr id="51" name="Группа 50"/>
          <p:cNvGrpSpPr/>
          <p:nvPr/>
        </p:nvGrpSpPr>
        <p:grpSpPr>
          <a:xfrm>
            <a:off x="500034" y="6281738"/>
            <a:ext cx="3929090" cy="576262"/>
            <a:chOff x="4357686" y="1122378"/>
            <a:chExt cx="4000528" cy="739451"/>
          </a:xfrm>
        </p:grpSpPr>
        <p:sp>
          <p:nvSpPr>
            <p:cNvPr id="52" name="Прямоугольник 51"/>
            <p:cNvSpPr/>
            <p:nvPr/>
          </p:nvSpPr>
          <p:spPr>
            <a:xfrm>
              <a:off x="4357686" y="1122754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53" name="Объект 52"/>
            <p:cNvGraphicFramePr>
              <a:graphicFrameLocks noChangeAspect="1"/>
            </p:cNvGraphicFramePr>
            <p:nvPr/>
          </p:nvGraphicFramePr>
          <p:xfrm>
            <a:off x="5421283" y="1122378"/>
            <a:ext cx="2225732" cy="739451"/>
          </p:xfrm>
          <a:graphic>
            <a:graphicData uri="http://schemas.openxmlformats.org/presentationml/2006/ole">
              <p:oleObj spid="_x0000_s3088" name="Формула" r:id="rId20" imgW="469800" imgH="177480" progId="Equation.3">
                <p:embed/>
              </p:oleObj>
            </a:graphicData>
          </a:graphic>
        </p:graphicFrame>
      </p:grpSp>
      <p:pic>
        <p:nvPicPr>
          <p:cNvPr id="54" name="Рисунок 53" descr="post-100760-1222634954.jpg">
            <a:hlinkClick r:id="rId21" action="ppaction://hlinksldjump"/>
          </p:cNvPr>
          <p:cNvPicPr>
            <a:picLocks noChangeAspect="1"/>
          </p:cNvPicPr>
          <p:nvPr/>
        </p:nvPicPr>
        <p:blipFill>
          <a:blip r:embed="rId22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0892" y="0"/>
            <a:ext cx="1866928" cy="1192500"/>
          </a:xfrm>
          <a:prstGeom prst="rect">
            <a:avLst/>
          </a:prstGeom>
        </p:spPr>
      </p:pic>
      <p:pic>
        <p:nvPicPr>
          <p:cNvPr id="55" name="ZHivye_zvuki_prirody_-_Uragan_(iPlayer.f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23"/>
          <a:stretch>
            <a:fillRect/>
          </a:stretch>
        </p:blipFill>
        <p:spPr>
          <a:xfrm>
            <a:off x="642910" y="500042"/>
            <a:ext cx="571504" cy="571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919276" fill="hold"/>
                                        <p:tgtEl>
                                          <p:spTgt spid="5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Испытание №4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" name="Группа 4"/>
          <p:cNvGrpSpPr/>
          <p:nvPr/>
        </p:nvGrpSpPr>
        <p:grpSpPr>
          <a:xfrm>
            <a:off x="500034" y="1285860"/>
            <a:ext cx="3214710" cy="582983"/>
            <a:chOff x="428596" y="1730588"/>
            <a:chExt cx="3643338" cy="714379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28596" y="1730588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7" name="Объект 6"/>
            <p:cNvGraphicFramePr>
              <a:graphicFrameLocks noChangeAspect="1"/>
            </p:cNvGraphicFramePr>
            <p:nvPr/>
          </p:nvGraphicFramePr>
          <p:xfrm>
            <a:off x="1419969" y="1878449"/>
            <a:ext cx="1770380" cy="445474"/>
          </p:xfrm>
          <a:graphic>
            <a:graphicData uri="http://schemas.openxmlformats.org/presentationml/2006/ole">
              <p:oleObj spid="_x0000_s21506" name="Формула" r:id="rId4" imgW="965160" imgH="228600" progId="Equation.3">
                <p:embed/>
              </p:oleObj>
            </a:graphicData>
          </a:graphic>
        </p:graphicFrame>
      </p:grpSp>
      <p:grpSp>
        <p:nvGrpSpPr>
          <p:cNvPr id="3" name="Группа 7"/>
          <p:cNvGrpSpPr/>
          <p:nvPr/>
        </p:nvGrpSpPr>
        <p:grpSpPr>
          <a:xfrm>
            <a:off x="500034" y="2000240"/>
            <a:ext cx="3214710" cy="582983"/>
            <a:chOff x="428596" y="1730588"/>
            <a:chExt cx="3643338" cy="714379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428596" y="1730588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10" name="Объект 9"/>
            <p:cNvGraphicFramePr>
              <a:graphicFrameLocks noChangeAspect="1"/>
            </p:cNvGraphicFramePr>
            <p:nvPr/>
          </p:nvGraphicFramePr>
          <p:xfrm>
            <a:off x="1216851" y="1818127"/>
            <a:ext cx="2358335" cy="525235"/>
          </p:xfrm>
          <a:graphic>
            <a:graphicData uri="http://schemas.openxmlformats.org/presentationml/2006/ole">
              <p:oleObj spid="_x0000_s21507" name="Формула" r:id="rId5" imgW="850680" imgH="177480" progId="Equation.3">
                <p:embed/>
              </p:oleObj>
            </a:graphicData>
          </a:graphic>
        </p:graphicFrame>
      </p:grpSp>
      <p:grpSp>
        <p:nvGrpSpPr>
          <p:cNvPr id="5" name="Группа 10"/>
          <p:cNvGrpSpPr/>
          <p:nvPr/>
        </p:nvGrpSpPr>
        <p:grpSpPr>
          <a:xfrm>
            <a:off x="500034" y="2786058"/>
            <a:ext cx="3214710" cy="582983"/>
            <a:chOff x="428596" y="1730588"/>
            <a:chExt cx="3643338" cy="714379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428596" y="1730588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13" name="Объект 12"/>
            <p:cNvGraphicFramePr>
              <a:graphicFrameLocks noChangeAspect="1"/>
            </p:cNvGraphicFramePr>
            <p:nvPr/>
          </p:nvGraphicFramePr>
          <p:xfrm>
            <a:off x="1319190" y="1818126"/>
            <a:ext cx="2186003" cy="556863"/>
          </p:xfrm>
          <a:graphic>
            <a:graphicData uri="http://schemas.openxmlformats.org/presentationml/2006/ole">
              <p:oleObj spid="_x0000_s21508" name="Формула" r:id="rId6" imgW="723600" imgH="203040" progId="Equation.3">
                <p:embed/>
              </p:oleObj>
            </a:graphicData>
          </a:graphic>
        </p:graphicFrame>
      </p:grpSp>
      <p:grpSp>
        <p:nvGrpSpPr>
          <p:cNvPr id="8" name="Группа 13"/>
          <p:cNvGrpSpPr/>
          <p:nvPr/>
        </p:nvGrpSpPr>
        <p:grpSpPr>
          <a:xfrm>
            <a:off x="500034" y="3500438"/>
            <a:ext cx="3214710" cy="582983"/>
            <a:chOff x="428596" y="1730588"/>
            <a:chExt cx="3643338" cy="714379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428596" y="1730588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16" name="Объект 15"/>
            <p:cNvGraphicFramePr>
              <a:graphicFrameLocks noChangeAspect="1"/>
            </p:cNvGraphicFramePr>
            <p:nvPr/>
          </p:nvGraphicFramePr>
          <p:xfrm>
            <a:off x="1196872" y="1841469"/>
            <a:ext cx="2214775" cy="519396"/>
          </p:xfrm>
          <a:graphic>
            <a:graphicData uri="http://schemas.openxmlformats.org/presentationml/2006/ole">
              <p:oleObj spid="_x0000_s21509" name="Формула" r:id="rId7" imgW="1206360" imgH="266400" progId="Equation.3">
                <p:embed/>
              </p:oleObj>
            </a:graphicData>
          </a:graphic>
        </p:graphicFrame>
      </p:grpSp>
      <p:grpSp>
        <p:nvGrpSpPr>
          <p:cNvPr id="11" name="Группа 16"/>
          <p:cNvGrpSpPr/>
          <p:nvPr/>
        </p:nvGrpSpPr>
        <p:grpSpPr>
          <a:xfrm>
            <a:off x="5286380" y="4143380"/>
            <a:ext cx="3214710" cy="582983"/>
            <a:chOff x="428596" y="1730588"/>
            <a:chExt cx="3643338" cy="714379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428596" y="1730588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19" name="Объект 18"/>
            <p:cNvGraphicFramePr>
              <a:graphicFrameLocks noChangeAspect="1"/>
            </p:cNvGraphicFramePr>
            <p:nvPr/>
          </p:nvGraphicFramePr>
          <p:xfrm>
            <a:off x="973738" y="1804503"/>
            <a:ext cx="2660967" cy="595262"/>
          </p:xfrm>
          <a:graphic>
            <a:graphicData uri="http://schemas.openxmlformats.org/presentationml/2006/ole">
              <p:oleObj spid="_x0000_s21510" name="Формула" r:id="rId8" imgW="1447560" imgH="304560" progId="Equation.3">
                <p:embed/>
              </p:oleObj>
            </a:graphicData>
          </a:graphic>
        </p:graphicFrame>
      </p:grpSp>
      <p:grpSp>
        <p:nvGrpSpPr>
          <p:cNvPr id="14" name="Группа 19"/>
          <p:cNvGrpSpPr/>
          <p:nvPr/>
        </p:nvGrpSpPr>
        <p:grpSpPr>
          <a:xfrm>
            <a:off x="5286380" y="4857760"/>
            <a:ext cx="3214710" cy="582983"/>
            <a:chOff x="428596" y="1730588"/>
            <a:chExt cx="3643338" cy="714379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428596" y="1730588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22" name="Объект 21"/>
            <p:cNvGraphicFramePr>
              <a:graphicFrameLocks noChangeAspect="1"/>
            </p:cNvGraphicFramePr>
            <p:nvPr/>
          </p:nvGraphicFramePr>
          <p:xfrm>
            <a:off x="590522" y="1730588"/>
            <a:ext cx="3331216" cy="667226"/>
          </p:xfrm>
          <a:graphic>
            <a:graphicData uri="http://schemas.openxmlformats.org/presentationml/2006/ole">
              <p:oleObj spid="_x0000_s21511" name="Формула" r:id="rId9" imgW="1143000" imgH="215640" progId="Equation.3">
                <p:embed/>
              </p:oleObj>
            </a:graphicData>
          </a:graphic>
        </p:graphicFrame>
      </p:grpSp>
      <p:grpSp>
        <p:nvGrpSpPr>
          <p:cNvPr id="17" name="Группа 22"/>
          <p:cNvGrpSpPr/>
          <p:nvPr/>
        </p:nvGrpSpPr>
        <p:grpSpPr>
          <a:xfrm>
            <a:off x="5286380" y="5500702"/>
            <a:ext cx="3214710" cy="582983"/>
            <a:chOff x="255876" y="6796182"/>
            <a:chExt cx="3643338" cy="714379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255876" y="6796182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25" name="Объект 24"/>
            <p:cNvGraphicFramePr>
              <a:graphicFrameLocks noChangeAspect="1"/>
            </p:cNvGraphicFramePr>
            <p:nvPr/>
          </p:nvGraphicFramePr>
          <p:xfrm>
            <a:off x="538340" y="6809781"/>
            <a:ext cx="3011805" cy="593317"/>
          </p:xfrm>
          <a:graphic>
            <a:graphicData uri="http://schemas.openxmlformats.org/presentationml/2006/ole">
              <p:oleObj spid="_x0000_s21512" name="Формула" r:id="rId10" imgW="1638000" imgH="304560" progId="Equation.3">
                <p:embed/>
              </p:oleObj>
            </a:graphicData>
          </a:graphic>
        </p:graphicFrame>
      </p:grpSp>
      <p:grpSp>
        <p:nvGrpSpPr>
          <p:cNvPr id="20" name="Группа 25"/>
          <p:cNvGrpSpPr/>
          <p:nvPr/>
        </p:nvGrpSpPr>
        <p:grpSpPr>
          <a:xfrm>
            <a:off x="5286380" y="6143644"/>
            <a:ext cx="3214710" cy="582983"/>
            <a:chOff x="428596" y="1730588"/>
            <a:chExt cx="3643338" cy="714379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428596" y="1730588"/>
              <a:ext cx="3643338" cy="714379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aphicFrame>
          <p:nvGraphicFramePr>
            <p:cNvPr id="28" name="Объект 27"/>
            <p:cNvGraphicFramePr>
              <a:graphicFrameLocks noChangeAspect="1"/>
            </p:cNvGraphicFramePr>
            <p:nvPr/>
          </p:nvGraphicFramePr>
          <p:xfrm>
            <a:off x="658884" y="1804486"/>
            <a:ext cx="3290676" cy="595262"/>
          </p:xfrm>
          <a:graphic>
            <a:graphicData uri="http://schemas.openxmlformats.org/presentationml/2006/ole">
              <p:oleObj spid="_x0000_s21513" name="Формула" r:id="rId11" imgW="1790640" imgH="304560" progId="Equation.3">
                <p:embed/>
              </p:oleObj>
            </a:graphicData>
          </a:graphic>
        </p:graphicFrame>
      </p:grpSp>
      <p:grpSp>
        <p:nvGrpSpPr>
          <p:cNvPr id="58" name="Группа 57"/>
          <p:cNvGrpSpPr/>
          <p:nvPr/>
        </p:nvGrpSpPr>
        <p:grpSpPr>
          <a:xfrm>
            <a:off x="4429124" y="1285860"/>
            <a:ext cx="3929090" cy="576278"/>
            <a:chOff x="4429124" y="1285860"/>
            <a:chExt cx="3929090" cy="576278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4429124" y="1285860"/>
              <a:ext cx="3929090" cy="572489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30" name="Объект 29"/>
            <p:cNvGraphicFramePr>
              <a:graphicFrameLocks noChangeAspect="1"/>
            </p:cNvGraphicFramePr>
            <p:nvPr/>
          </p:nvGraphicFramePr>
          <p:xfrm>
            <a:off x="4913313" y="1285875"/>
            <a:ext cx="3308350" cy="576263"/>
          </p:xfrm>
          <a:graphic>
            <a:graphicData uri="http://schemas.openxmlformats.org/presentationml/2006/ole">
              <p:oleObj spid="_x0000_s21514" name="Формула" r:id="rId12" imgW="711000" imgH="177480" progId="Equation.3">
                <p:embed/>
              </p:oleObj>
            </a:graphicData>
          </a:graphic>
        </p:graphicFrame>
      </p:grpSp>
      <p:grpSp>
        <p:nvGrpSpPr>
          <p:cNvPr id="26" name="Группа 32"/>
          <p:cNvGrpSpPr/>
          <p:nvPr/>
        </p:nvGrpSpPr>
        <p:grpSpPr>
          <a:xfrm>
            <a:off x="4429124" y="2000241"/>
            <a:ext cx="4210051" cy="576273"/>
            <a:chOff x="4202515" y="1843879"/>
            <a:chExt cx="4286597" cy="739465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4202515" y="1843879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35" name="Объект 34"/>
            <p:cNvGraphicFramePr>
              <a:graphicFrameLocks noChangeAspect="1"/>
            </p:cNvGraphicFramePr>
            <p:nvPr/>
          </p:nvGraphicFramePr>
          <p:xfrm>
            <a:off x="4461134" y="1843892"/>
            <a:ext cx="4027978" cy="739452"/>
          </p:xfrm>
          <a:graphic>
            <a:graphicData uri="http://schemas.openxmlformats.org/presentationml/2006/ole">
              <p:oleObj spid="_x0000_s21515" name="Формула" r:id="rId13" imgW="850680" imgH="177480" progId="Equation.3">
                <p:embed/>
              </p:oleObj>
            </a:graphicData>
          </a:graphic>
        </p:graphicFrame>
      </p:grpSp>
      <p:grpSp>
        <p:nvGrpSpPr>
          <p:cNvPr id="31" name="Группа 35"/>
          <p:cNvGrpSpPr/>
          <p:nvPr/>
        </p:nvGrpSpPr>
        <p:grpSpPr>
          <a:xfrm>
            <a:off x="4429124" y="2744788"/>
            <a:ext cx="3929090" cy="658812"/>
            <a:chOff x="4357686" y="1069797"/>
            <a:chExt cx="4000528" cy="845378"/>
          </a:xfrm>
        </p:grpSpPr>
        <p:sp>
          <p:nvSpPr>
            <p:cNvPr id="37" name="Прямоугольник 36"/>
            <p:cNvSpPr/>
            <p:nvPr/>
          </p:nvSpPr>
          <p:spPr>
            <a:xfrm>
              <a:off x="4357686" y="1122754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38" name="Объект 37"/>
            <p:cNvGraphicFramePr>
              <a:graphicFrameLocks noChangeAspect="1"/>
            </p:cNvGraphicFramePr>
            <p:nvPr/>
          </p:nvGraphicFramePr>
          <p:xfrm>
            <a:off x="4819967" y="1069797"/>
            <a:ext cx="3429924" cy="845378"/>
          </p:xfrm>
          <a:graphic>
            <a:graphicData uri="http://schemas.openxmlformats.org/presentationml/2006/ole">
              <p:oleObj spid="_x0000_s21516" name="Формула" r:id="rId14" imgW="723600" imgH="203040" progId="Equation.3">
                <p:embed/>
              </p:oleObj>
            </a:graphicData>
          </a:graphic>
        </p:graphicFrame>
      </p:grpSp>
      <p:grpSp>
        <p:nvGrpSpPr>
          <p:cNvPr id="32" name="Группа 38"/>
          <p:cNvGrpSpPr/>
          <p:nvPr/>
        </p:nvGrpSpPr>
        <p:grpSpPr>
          <a:xfrm>
            <a:off x="4429124" y="3459163"/>
            <a:ext cx="4129090" cy="658812"/>
            <a:chOff x="4202515" y="3715942"/>
            <a:chExt cx="4204164" cy="845377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4202515" y="3768910"/>
              <a:ext cx="4000528" cy="734609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41" name="Объект 40"/>
            <p:cNvGraphicFramePr>
              <a:graphicFrameLocks noChangeAspect="1"/>
            </p:cNvGraphicFramePr>
            <p:nvPr/>
          </p:nvGraphicFramePr>
          <p:xfrm>
            <a:off x="4252624" y="3715942"/>
            <a:ext cx="4154055" cy="845377"/>
          </p:xfrm>
          <a:graphic>
            <a:graphicData uri="http://schemas.openxmlformats.org/presentationml/2006/ole">
              <p:oleObj spid="_x0000_s21517" name="Формула" r:id="rId15" imgW="876240" imgH="203040" progId="Equation.3">
                <p:embed/>
              </p:oleObj>
            </a:graphicData>
          </a:graphic>
        </p:graphicFrame>
      </p:grpSp>
      <p:grpSp>
        <p:nvGrpSpPr>
          <p:cNvPr id="33" name="Группа 41"/>
          <p:cNvGrpSpPr/>
          <p:nvPr/>
        </p:nvGrpSpPr>
        <p:grpSpPr>
          <a:xfrm>
            <a:off x="571472" y="4214818"/>
            <a:ext cx="4429155" cy="501520"/>
            <a:chOff x="4287258" y="1122754"/>
            <a:chExt cx="4652850" cy="734611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4357685" y="1122754"/>
              <a:ext cx="4582423" cy="734611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44" name="Объект 43"/>
            <p:cNvGraphicFramePr>
              <a:graphicFrameLocks noChangeAspect="1"/>
            </p:cNvGraphicFramePr>
            <p:nvPr/>
          </p:nvGraphicFramePr>
          <p:xfrm>
            <a:off x="4287258" y="1122754"/>
            <a:ext cx="4582423" cy="713048"/>
          </p:xfrm>
          <a:graphic>
            <a:graphicData uri="http://schemas.openxmlformats.org/presentationml/2006/ole">
              <p:oleObj spid="_x0000_s21518" name="Формула" r:id="rId16" imgW="1002960" imgH="177480" progId="Equation.3">
                <p:embed/>
              </p:oleObj>
            </a:graphicData>
          </a:graphic>
        </p:graphicFrame>
      </p:grpSp>
      <p:grpSp>
        <p:nvGrpSpPr>
          <p:cNvPr id="36" name="Группа 44"/>
          <p:cNvGrpSpPr/>
          <p:nvPr/>
        </p:nvGrpSpPr>
        <p:grpSpPr>
          <a:xfrm>
            <a:off x="642909" y="4857771"/>
            <a:ext cx="4357718" cy="576242"/>
            <a:chOff x="4357686" y="1122754"/>
            <a:chExt cx="4000528" cy="739425"/>
          </a:xfrm>
        </p:grpSpPr>
        <p:sp>
          <p:nvSpPr>
            <p:cNvPr id="46" name="Прямоугольник 45"/>
            <p:cNvSpPr/>
            <p:nvPr/>
          </p:nvSpPr>
          <p:spPr>
            <a:xfrm>
              <a:off x="4357686" y="1122754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47" name="Объект 46"/>
            <p:cNvGraphicFramePr>
              <a:graphicFrameLocks noChangeAspect="1"/>
            </p:cNvGraphicFramePr>
            <p:nvPr/>
          </p:nvGraphicFramePr>
          <p:xfrm>
            <a:off x="4423268" y="1214408"/>
            <a:ext cx="3869364" cy="647771"/>
          </p:xfrm>
          <a:graphic>
            <a:graphicData uri="http://schemas.openxmlformats.org/presentationml/2006/ole">
              <p:oleObj spid="_x0000_s21519" name="Формула" r:id="rId17" imgW="1054080" imgH="177480" progId="Equation.3">
                <p:embed/>
              </p:oleObj>
            </a:graphicData>
          </a:graphic>
        </p:graphicFrame>
      </p:grpSp>
      <p:grpSp>
        <p:nvGrpSpPr>
          <p:cNvPr id="55" name="Группа 32"/>
          <p:cNvGrpSpPr/>
          <p:nvPr/>
        </p:nvGrpSpPr>
        <p:grpSpPr>
          <a:xfrm>
            <a:off x="4429124" y="2000241"/>
            <a:ext cx="3929090" cy="576273"/>
            <a:chOff x="4202515" y="1843879"/>
            <a:chExt cx="4000528" cy="739465"/>
          </a:xfrm>
        </p:grpSpPr>
        <p:sp>
          <p:nvSpPr>
            <p:cNvPr id="56" name="Прямоугольник 55"/>
            <p:cNvSpPr/>
            <p:nvPr/>
          </p:nvSpPr>
          <p:spPr>
            <a:xfrm>
              <a:off x="4202515" y="1843879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57" name="Объект 56"/>
            <p:cNvGraphicFramePr>
              <a:graphicFrameLocks noChangeAspect="1"/>
            </p:cNvGraphicFramePr>
            <p:nvPr/>
          </p:nvGraphicFramePr>
          <p:xfrm>
            <a:off x="5301643" y="1843892"/>
            <a:ext cx="2345344" cy="739452"/>
          </p:xfrm>
          <a:graphic>
            <a:graphicData uri="http://schemas.openxmlformats.org/presentationml/2006/ole">
              <p:oleObj spid="_x0000_s21523" name="Формула" r:id="rId18" imgW="495000" imgH="177480" progId="Equation.3">
                <p:embed/>
              </p:oleObj>
            </a:graphicData>
          </a:graphic>
        </p:graphicFrame>
      </p:grpSp>
      <p:grpSp>
        <p:nvGrpSpPr>
          <p:cNvPr id="62" name="Группа 61"/>
          <p:cNvGrpSpPr/>
          <p:nvPr/>
        </p:nvGrpSpPr>
        <p:grpSpPr>
          <a:xfrm>
            <a:off x="4429124" y="1285860"/>
            <a:ext cx="3929090" cy="582013"/>
            <a:chOff x="4581524" y="2928934"/>
            <a:chExt cx="3929090" cy="582013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4581524" y="2938458"/>
              <a:ext cx="3929090" cy="572489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51" name="Объект 50"/>
            <p:cNvGraphicFramePr>
              <a:graphicFrameLocks noChangeAspect="1"/>
            </p:cNvGraphicFramePr>
            <p:nvPr/>
          </p:nvGraphicFramePr>
          <p:xfrm>
            <a:off x="5643570" y="2928934"/>
            <a:ext cx="1949450" cy="576263"/>
          </p:xfrm>
          <a:graphic>
            <a:graphicData uri="http://schemas.openxmlformats.org/presentationml/2006/ole">
              <p:oleObj spid="_x0000_s21522" name="Формула" r:id="rId19" imgW="419040" imgH="177480" progId="Equation.3">
                <p:embed/>
              </p:oleObj>
            </a:graphicData>
          </a:graphic>
        </p:graphicFrame>
      </p:grpSp>
      <p:grpSp>
        <p:nvGrpSpPr>
          <p:cNvPr id="63" name="Группа 35"/>
          <p:cNvGrpSpPr/>
          <p:nvPr/>
        </p:nvGrpSpPr>
        <p:grpSpPr>
          <a:xfrm>
            <a:off x="4429124" y="2714625"/>
            <a:ext cx="3929090" cy="658813"/>
            <a:chOff x="4357686" y="1069803"/>
            <a:chExt cx="4000528" cy="845379"/>
          </a:xfrm>
        </p:grpSpPr>
        <p:sp>
          <p:nvSpPr>
            <p:cNvPr id="64" name="Прямоугольник 63"/>
            <p:cNvSpPr/>
            <p:nvPr/>
          </p:nvSpPr>
          <p:spPr>
            <a:xfrm>
              <a:off x="4357686" y="1122754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65" name="Объект 64"/>
            <p:cNvGraphicFramePr>
              <a:graphicFrameLocks noChangeAspect="1"/>
            </p:cNvGraphicFramePr>
            <p:nvPr/>
          </p:nvGraphicFramePr>
          <p:xfrm>
            <a:off x="5511771" y="1069803"/>
            <a:ext cx="2046316" cy="845379"/>
          </p:xfrm>
          <a:graphic>
            <a:graphicData uri="http://schemas.openxmlformats.org/presentationml/2006/ole">
              <p:oleObj spid="_x0000_s21525" name="Формула" r:id="rId20" imgW="431640" imgH="203040" progId="Equation.3">
                <p:embed/>
              </p:oleObj>
            </a:graphicData>
          </a:graphic>
        </p:graphicFrame>
      </p:grpSp>
      <p:grpSp>
        <p:nvGrpSpPr>
          <p:cNvPr id="66" name="Группа 38"/>
          <p:cNvGrpSpPr/>
          <p:nvPr/>
        </p:nvGrpSpPr>
        <p:grpSpPr>
          <a:xfrm>
            <a:off x="4429124" y="3429001"/>
            <a:ext cx="3929090" cy="658813"/>
            <a:chOff x="4202515" y="3715944"/>
            <a:chExt cx="4000528" cy="845378"/>
          </a:xfrm>
        </p:grpSpPr>
        <p:sp>
          <p:nvSpPr>
            <p:cNvPr id="67" name="Прямоугольник 66"/>
            <p:cNvSpPr/>
            <p:nvPr/>
          </p:nvSpPr>
          <p:spPr>
            <a:xfrm>
              <a:off x="4202515" y="3768910"/>
              <a:ext cx="4000528" cy="734609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68" name="Объект 67"/>
            <p:cNvGraphicFramePr>
              <a:graphicFrameLocks noChangeAspect="1"/>
            </p:cNvGraphicFramePr>
            <p:nvPr/>
          </p:nvGraphicFramePr>
          <p:xfrm>
            <a:off x="5306493" y="3715944"/>
            <a:ext cx="2046316" cy="845378"/>
          </p:xfrm>
          <a:graphic>
            <a:graphicData uri="http://schemas.openxmlformats.org/presentationml/2006/ole">
              <p:oleObj spid="_x0000_s21526" name="Формула" r:id="rId21" imgW="431640" imgH="203040" progId="Equation.3">
                <p:embed/>
              </p:oleObj>
            </a:graphicData>
          </a:graphic>
        </p:graphicFrame>
      </p:grpSp>
      <p:grpSp>
        <p:nvGrpSpPr>
          <p:cNvPr id="69" name="Группа 41"/>
          <p:cNvGrpSpPr/>
          <p:nvPr/>
        </p:nvGrpSpPr>
        <p:grpSpPr>
          <a:xfrm>
            <a:off x="638513" y="4214814"/>
            <a:ext cx="4362114" cy="501525"/>
            <a:chOff x="4357685" y="1122747"/>
            <a:chExt cx="4582423" cy="734618"/>
          </a:xfrm>
        </p:grpSpPr>
        <p:sp>
          <p:nvSpPr>
            <p:cNvPr id="70" name="Прямоугольник 69"/>
            <p:cNvSpPr/>
            <p:nvPr/>
          </p:nvSpPr>
          <p:spPr>
            <a:xfrm>
              <a:off x="4357685" y="1122754"/>
              <a:ext cx="4582423" cy="734611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71" name="Объект 70"/>
            <p:cNvGraphicFramePr>
              <a:graphicFrameLocks noChangeAspect="1"/>
            </p:cNvGraphicFramePr>
            <p:nvPr/>
          </p:nvGraphicFramePr>
          <p:xfrm>
            <a:off x="4982709" y="1122747"/>
            <a:ext cx="3190265" cy="713873"/>
          </p:xfrm>
          <a:graphic>
            <a:graphicData uri="http://schemas.openxmlformats.org/presentationml/2006/ole">
              <p:oleObj spid="_x0000_s21527" name="Формула" r:id="rId22" imgW="698400" imgH="177480" progId="Equation.3">
                <p:embed/>
              </p:oleObj>
            </a:graphicData>
          </a:graphic>
        </p:graphicFrame>
      </p:grpSp>
      <p:grpSp>
        <p:nvGrpSpPr>
          <p:cNvPr id="72" name="Группа 41"/>
          <p:cNvGrpSpPr/>
          <p:nvPr/>
        </p:nvGrpSpPr>
        <p:grpSpPr>
          <a:xfrm>
            <a:off x="638513" y="4214814"/>
            <a:ext cx="4362114" cy="501525"/>
            <a:chOff x="4357685" y="1122747"/>
            <a:chExt cx="4582423" cy="734618"/>
          </a:xfrm>
        </p:grpSpPr>
        <p:sp>
          <p:nvSpPr>
            <p:cNvPr id="73" name="Прямоугольник 72"/>
            <p:cNvSpPr/>
            <p:nvPr/>
          </p:nvSpPr>
          <p:spPr>
            <a:xfrm>
              <a:off x="4357685" y="1122754"/>
              <a:ext cx="4582423" cy="734611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74" name="Объект 73"/>
            <p:cNvGraphicFramePr>
              <a:graphicFrameLocks noChangeAspect="1"/>
            </p:cNvGraphicFramePr>
            <p:nvPr/>
          </p:nvGraphicFramePr>
          <p:xfrm>
            <a:off x="5621429" y="1122747"/>
            <a:ext cx="1914493" cy="713873"/>
          </p:xfrm>
          <a:graphic>
            <a:graphicData uri="http://schemas.openxmlformats.org/presentationml/2006/ole">
              <p:oleObj spid="_x0000_s21528" name="Формула" r:id="rId23" imgW="419040" imgH="177480" progId="Equation.3">
                <p:embed/>
              </p:oleObj>
            </a:graphicData>
          </a:graphic>
        </p:graphicFrame>
      </p:grpSp>
      <p:grpSp>
        <p:nvGrpSpPr>
          <p:cNvPr id="75" name="Группа 44"/>
          <p:cNvGrpSpPr/>
          <p:nvPr/>
        </p:nvGrpSpPr>
        <p:grpSpPr>
          <a:xfrm>
            <a:off x="642910" y="4857760"/>
            <a:ext cx="4357718" cy="576253"/>
            <a:chOff x="4357686" y="1122754"/>
            <a:chExt cx="4000528" cy="739439"/>
          </a:xfrm>
        </p:grpSpPr>
        <p:sp>
          <p:nvSpPr>
            <p:cNvPr id="76" name="Прямоугольник 75"/>
            <p:cNvSpPr/>
            <p:nvPr/>
          </p:nvSpPr>
          <p:spPr>
            <a:xfrm>
              <a:off x="4357686" y="1122754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77" name="Объект 76"/>
            <p:cNvGraphicFramePr>
              <a:graphicFrameLocks noChangeAspect="1"/>
            </p:cNvGraphicFramePr>
            <p:nvPr/>
          </p:nvGraphicFramePr>
          <p:xfrm>
            <a:off x="5074741" y="1214409"/>
            <a:ext cx="2564984" cy="647784"/>
          </p:xfrm>
          <a:graphic>
            <a:graphicData uri="http://schemas.openxmlformats.org/presentationml/2006/ole">
              <p:oleObj spid="_x0000_s21529" name="Формула" r:id="rId24" imgW="698400" imgH="177480" progId="Equation.3">
                <p:embed/>
              </p:oleObj>
            </a:graphicData>
          </a:graphic>
        </p:graphicFrame>
      </p:grpSp>
      <p:grpSp>
        <p:nvGrpSpPr>
          <p:cNvPr id="78" name="Группа 44"/>
          <p:cNvGrpSpPr/>
          <p:nvPr/>
        </p:nvGrpSpPr>
        <p:grpSpPr>
          <a:xfrm>
            <a:off x="642910" y="4857760"/>
            <a:ext cx="4357718" cy="576253"/>
            <a:chOff x="4357686" y="1122754"/>
            <a:chExt cx="4000528" cy="739439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4357686" y="1122754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80" name="Объект 79"/>
            <p:cNvGraphicFramePr>
              <a:graphicFrameLocks noChangeAspect="1"/>
            </p:cNvGraphicFramePr>
            <p:nvPr/>
          </p:nvGraphicFramePr>
          <p:xfrm>
            <a:off x="5447830" y="1214409"/>
            <a:ext cx="1818807" cy="647784"/>
          </p:xfrm>
          <a:graphic>
            <a:graphicData uri="http://schemas.openxmlformats.org/presentationml/2006/ole">
              <p:oleObj spid="_x0000_s21530" name="Формула" r:id="rId25" imgW="495000" imgH="177480" progId="Equation.3">
                <p:embed/>
              </p:oleObj>
            </a:graphicData>
          </a:graphic>
        </p:graphicFrame>
      </p:grpSp>
      <p:grpSp>
        <p:nvGrpSpPr>
          <p:cNvPr id="81" name="Группа 44"/>
          <p:cNvGrpSpPr/>
          <p:nvPr/>
        </p:nvGrpSpPr>
        <p:grpSpPr>
          <a:xfrm>
            <a:off x="563563" y="5535613"/>
            <a:ext cx="4518025" cy="609017"/>
            <a:chOff x="4079353" y="1796991"/>
            <a:chExt cx="4147695" cy="781481"/>
          </a:xfrm>
        </p:grpSpPr>
        <p:sp>
          <p:nvSpPr>
            <p:cNvPr id="82" name="Прямоугольник 81"/>
            <p:cNvSpPr/>
            <p:nvPr/>
          </p:nvSpPr>
          <p:spPr>
            <a:xfrm>
              <a:off x="4152196" y="1843862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83" name="Объект 82"/>
            <p:cNvGraphicFramePr>
              <a:graphicFrameLocks noChangeAspect="1"/>
            </p:cNvGraphicFramePr>
            <p:nvPr/>
          </p:nvGraphicFramePr>
          <p:xfrm>
            <a:off x="4079353" y="1796991"/>
            <a:ext cx="4147695" cy="741488"/>
          </p:xfrm>
          <a:graphic>
            <a:graphicData uri="http://schemas.openxmlformats.org/presentationml/2006/ole">
              <p:oleObj spid="_x0000_s21531" name="Формула" r:id="rId26" imgW="1130040" imgH="203040" progId="Equation.3">
                <p:embed/>
              </p:oleObj>
            </a:graphicData>
          </a:graphic>
        </p:graphicFrame>
      </p:grpSp>
      <p:grpSp>
        <p:nvGrpSpPr>
          <p:cNvPr id="84" name="Группа 44"/>
          <p:cNvGrpSpPr/>
          <p:nvPr/>
        </p:nvGrpSpPr>
        <p:grpSpPr>
          <a:xfrm>
            <a:off x="650819" y="5500688"/>
            <a:ext cx="4357718" cy="609031"/>
            <a:chOff x="4152196" y="1796973"/>
            <a:chExt cx="4000528" cy="781499"/>
          </a:xfrm>
        </p:grpSpPr>
        <p:sp>
          <p:nvSpPr>
            <p:cNvPr id="85" name="Прямоугольник 84"/>
            <p:cNvSpPr/>
            <p:nvPr/>
          </p:nvSpPr>
          <p:spPr>
            <a:xfrm>
              <a:off x="4152196" y="1843862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86" name="Объект 85"/>
            <p:cNvGraphicFramePr>
              <a:graphicFrameLocks noChangeAspect="1"/>
            </p:cNvGraphicFramePr>
            <p:nvPr/>
          </p:nvGraphicFramePr>
          <p:xfrm>
            <a:off x="4755602" y="1796973"/>
            <a:ext cx="2795249" cy="741488"/>
          </p:xfrm>
          <a:graphic>
            <a:graphicData uri="http://schemas.openxmlformats.org/presentationml/2006/ole">
              <p:oleObj spid="_x0000_s21532" name="Формула" r:id="rId27" imgW="761760" imgH="203040" progId="Equation.3">
                <p:embed/>
              </p:oleObj>
            </a:graphicData>
          </a:graphic>
        </p:graphicFrame>
      </p:grpSp>
      <p:grpSp>
        <p:nvGrpSpPr>
          <p:cNvPr id="87" name="Группа 44"/>
          <p:cNvGrpSpPr/>
          <p:nvPr/>
        </p:nvGrpSpPr>
        <p:grpSpPr>
          <a:xfrm>
            <a:off x="642910" y="5500702"/>
            <a:ext cx="4357718" cy="609031"/>
            <a:chOff x="4152196" y="1796973"/>
            <a:chExt cx="4000528" cy="781499"/>
          </a:xfrm>
        </p:grpSpPr>
        <p:sp>
          <p:nvSpPr>
            <p:cNvPr id="88" name="Прямоугольник 87"/>
            <p:cNvSpPr/>
            <p:nvPr/>
          </p:nvSpPr>
          <p:spPr>
            <a:xfrm>
              <a:off x="4152196" y="1843862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89" name="Объект 88"/>
            <p:cNvGraphicFramePr>
              <a:graphicFrameLocks noChangeAspect="1"/>
            </p:cNvGraphicFramePr>
            <p:nvPr/>
          </p:nvGraphicFramePr>
          <p:xfrm>
            <a:off x="5360413" y="1796973"/>
            <a:ext cx="1584168" cy="741488"/>
          </p:xfrm>
          <a:graphic>
            <a:graphicData uri="http://schemas.openxmlformats.org/presentationml/2006/ole">
              <p:oleObj spid="_x0000_s21533" name="Формула" r:id="rId28" imgW="431640" imgH="203040" progId="Equation.3">
                <p:embed/>
              </p:oleObj>
            </a:graphicData>
          </a:graphic>
        </p:graphicFrame>
      </p:grpSp>
      <p:grpSp>
        <p:nvGrpSpPr>
          <p:cNvPr id="90" name="Группа 44"/>
          <p:cNvGrpSpPr/>
          <p:nvPr/>
        </p:nvGrpSpPr>
        <p:grpSpPr>
          <a:xfrm>
            <a:off x="642910" y="6285510"/>
            <a:ext cx="4357718" cy="572490"/>
            <a:chOff x="4152196" y="1843862"/>
            <a:chExt cx="4000528" cy="734610"/>
          </a:xfrm>
        </p:grpSpPr>
        <p:sp>
          <p:nvSpPr>
            <p:cNvPr id="91" name="Прямоугольник 90"/>
            <p:cNvSpPr/>
            <p:nvPr/>
          </p:nvSpPr>
          <p:spPr>
            <a:xfrm>
              <a:off x="4152196" y="1843862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92" name="Объект 91"/>
            <p:cNvGraphicFramePr>
              <a:graphicFrameLocks noChangeAspect="1"/>
            </p:cNvGraphicFramePr>
            <p:nvPr/>
          </p:nvGraphicFramePr>
          <p:xfrm>
            <a:off x="4217778" y="1925085"/>
            <a:ext cx="3934945" cy="565794"/>
          </p:xfrm>
          <a:graphic>
            <a:graphicData uri="http://schemas.openxmlformats.org/presentationml/2006/ole">
              <p:oleObj spid="_x0000_s21534" name="Формула" r:id="rId29" imgW="1231560" imgH="177480" progId="Equation.3">
                <p:embed/>
              </p:oleObj>
            </a:graphicData>
          </a:graphic>
        </p:graphicFrame>
      </p:grpSp>
      <p:grpSp>
        <p:nvGrpSpPr>
          <p:cNvPr id="93" name="Группа 44"/>
          <p:cNvGrpSpPr/>
          <p:nvPr/>
        </p:nvGrpSpPr>
        <p:grpSpPr>
          <a:xfrm>
            <a:off x="642910" y="6285510"/>
            <a:ext cx="4357718" cy="572490"/>
            <a:chOff x="4152196" y="1843862"/>
            <a:chExt cx="4000528" cy="734610"/>
          </a:xfrm>
        </p:grpSpPr>
        <p:sp>
          <p:nvSpPr>
            <p:cNvPr id="94" name="Прямоугольник 93"/>
            <p:cNvSpPr/>
            <p:nvPr/>
          </p:nvSpPr>
          <p:spPr>
            <a:xfrm>
              <a:off x="4152196" y="1843862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95" name="Объект 94"/>
            <p:cNvGraphicFramePr>
              <a:graphicFrameLocks noChangeAspect="1"/>
            </p:cNvGraphicFramePr>
            <p:nvPr/>
          </p:nvGraphicFramePr>
          <p:xfrm>
            <a:off x="4805127" y="1924578"/>
            <a:ext cx="2758814" cy="566301"/>
          </p:xfrm>
          <a:graphic>
            <a:graphicData uri="http://schemas.openxmlformats.org/presentationml/2006/ole">
              <p:oleObj spid="_x0000_s21535" name="Формула" r:id="rId30" imgW="863280" imgH="177480" progId="Equation.3">
                <p:embed/>
              </p:oleObj>
            </a:graphicData>
          </a:graphic>
        </p:graphicFrame>
      </p:grpSp>
      <p:grpSp>
        <p:nvGrpSpPr>
          <p:cNvPr id="96" name="Группа 44"/>
          <p:cNvGrpSpPr/>
          <p:nvPr/>
        </p:nvGrpSpPr>
        <p:grpSpPr>
          <a:xfrm>
            <a:off x="642910" y="6285510"/>
            <a:ext cx="4357718" cy="572490"/>
            <a:chOff x="4152196" y="1843862"/>
            <a:chExt cx="4000528" cy="734610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4152196" y="1843862"/>
              <a:ext cx="4000528" cy="73461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98" name="Объект 97"/>
            <p:cNvGraphicFramePr>
              <a:graphicFrameLocks noChangeAspect="1"/>
            </p:cNvGraphicFramePr>
            <p:nvPr/>
          </p:nvGraphicFramePr>
          <p:xfrm>
            <a:off x="5616885" y="1924578"/>
            <a:ext cx="1135297" cy="566301"/>
          </p:xfrm>
          <a:graphic>
            <a:graphicData uri="http://schemas.openxmlformats.org/presentationml/2006/ole">
              <p:oleObj spid="_x0000_s21536" name="Формула" r:id="rId31" imgW="355320" imgH="177480" progId="Equation.3">
                <p:embed/>
              </p:oleObj>
            </a:graphicData>
          </a:graphic>
        </p:graphicFrame>
      </p:grpSp>
      <p:pic>
        <p:nvPicPr>
          <p:cNvPr id="99" name="Рисунок 98" descr="post-100760-1222634954.jpg">
            <a:hlinkClick r:id="rId32" action="ppaction://hlinksldjump"/>
          </p:cNvPr>
          <p:cNvPicPr>
            <a:picLocks noChangeAspect="1"/>
          </p:cNvPicPr>
          <p:nvPr/>
        </p:nvPicPr>
        <p:blipFill>
          <a:blip r:embed="rId33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0892" y="0"/>
            <a:ext cx="1866928" cy="119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Испытание №5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142984"/>
            <a:ext cx="8715436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indent="446088" algn="just">
              <a:buAutoNum type="arabicPeriod"/>
              <a:tabLst>
                <a:tab pos="0" algn="l"/>
              </a:tabLst>
            </a:pPr>
            <a:r>
              <a:rPr lang="ru-RU" sz="2000" b="1" dirty="0" smtClean="0"/>
              <a:t>В </a:t>
            </a:r>
            <a:r>
              <a:rPr lang="ru-RU" sz="2000" b="1" dirty="0"/>
              <a:t>корзине было несколько яблок. После того, как в неё положили ещё 15 яблок, в ней стало 32 яблока. Сколько яблок было в корзине</a:t>
            </a:r>
            <a:r>
              <a:rPr lang="ru-RU" sz="2000" b="1" dirty="0" smtClean="0"/>
              <a:t>?</a:t>
            </a:r>
          </a:p>
          <a:p>
            <a:pPr marL="457200" lvl="0" indent="-457200" algn="just"/>
            <a:endParaRPr lang="ru-RU" sz="2000" dirty="0"/>
          </a:p>
          <a:p>
            <a:pPr lvl="0" algn="just"/>
            <a:r>
              <a:rPr lang="ru-RU" sz="2000" b="1" dirty="0" smtClean="0">
                <a:solidFill>
                  <a:schemeClr val="tx2"/>
                </a:solidFill>
              </a:rPr>
              <a:t>2.  У </a:t>
            </a:r>
            <a:r>
              <a:rPr lang="ru-RU" sz="2000" b="1" dirty="0">
                <a:solidFill>
                  <a:schemeClr val="tx2"/>
                </a:solidFill>
              </a:rPr>
              <a:t>девочки было некоторое количество денег. После того, как она купила своему любимому попугаю Гоше корм на 83 копейки, у неё осталось ещё 45 копеек. Сколько денег было у Гошиной хозяйки в самом начале</a:t>
            </a:r>
            <a:r>
              <a:rPr lang="ru-RU" sz="2000" b="1" dirty="0" smtClean="0">
                <a:solidFill>
                  <a:schemeClr val="tx2"/>
                </a:solidFill>
              </a:rPr>
              <a:t>?</a:t>
            </a:r>
            <a:endParaRPr lang="ru-RU" sz="2000" b="1" dirty="0">
              <a:solidFill>
                <a:schemeClr val="tx2"/>
              </a:solidFill>
            </a:endParaRPr>
          </a:p>
          <a:p>
            <a:pPr lvl="0" algn="just"/>
            <a:endParaRPr lang="ru-RU" sz="2000" dirty="0"/>
          </a:p>
          <a:p>
            <a:pPr lvl="0" algn="just"/>
            <a:r>
              <a:rPr lang="ru-RU" sz="2000" b="1" dirty="0" smtClean="0"/>
              <a:t>3.    Петя </a:t>
            </a:r>
            <a:r>
              <a:rPr lang="ru-RU" sz="2000" b="1" dirty="0"/>
              <a:t>задумал число. Если вычесть его из числа 333, то получится 195. Какое число задумал Петя</a:t>
            </a:r>
            <a:r>
              <a:rPr lang="ru-RU" sz="2000" b="1" dirty="0" smtClean="0"/>
              <a:t>?</a:t>
            </a:r>
            <a:endParaRPr lang="ru-RU" sz="2000" b="1" dirty="0"/>
          </a:p>
          <a:p>
            <a:pPr lvl="0" algn="just"/>
            <a:endParaRPr lang="ru-RU" sz="2000" dirty="0"/>
          </a:p>
          <a:p>
            <a:pPr lvl="0" algn="just"/>
            <a:r>
              <a:rPr lang="ru-RU" sz="2000" b="1" dirty="0" smtClean="0">
                <a:solidFill>
                  <a:schemeClr val="tx2"/>
                </a:solidFill>
              </a:rPr>
              <a:t>4.     В </a:t>
            </a:r>
            <a:r>
              <a:rPr lang="ru-RU" sz="2000" b="1" dirty="0">
                <a:solidFill>
                  <a:schemeClr val="tx2"/>
                </a:solidFill>
              </a:rPr>
              <a:t>корзине несколько грибов. После того, как из неё вынули 10 грибов, а затем в неё положили 14 грибов, в ней стало 85 грибов. Сколько грибов было в корзине первоначально</a:t>
            </a:r>
            <a:r>
              <a:rPr lang="ru-RU" sz="2000" b="1" dirty="0" smtClean="0">
                <a:solidFill>
                  <a:schemeClr val="tx2"/>
                </a:solidFill>
              </a:rPr>
              <a:t>?</a:t>
            </a:r>
            <a:endParaRPr lang="ru-RU" sz="2000" b="1" dirty="0">
              <a:solidFill>
                <a:schemeClr val="tx2"/>
              </a:solidFill>
            </a:endParaRPr>
          </a:p>
          <a:p>
            <a:pPr lvl="0" algn="just"/>
            <a:endParaRPr lang="ru-RU" sz="2000" dirty="0"/>
          </a:p>
          <a:p>
            <a:pPr lvl="0" algn="just"/>
            <a:r>
              <a:rPr lang="ru-RU" sz="2000" b="1" dirty="0" smtClean="0"/>
              <a:t>5.    У </a:t>
            </a:r>
            <a:r>
              <a:rPr lang="ru-RU" sz="2000" b="1" dirty="0"/>
              <a:t>мальчика было 16 почтовых марок. Он купил ещё несколько марок, после этого подарил младшему брату 23 марки, и у него осталось 19 марок. Сколько марок купил мальчик?</a:t>
            </a:r>
          </a:p>
          <a:p>
            <a:endParaRPr lang="ru-RU" sz="2000" dirty="0"/>
          </a:p>
        </p:txBody>
      </p:sp>
      <p:sp>
        <p:nvSpPr>
          <p:cNvPr id="6" name="Овал 5"/>
          <p:cNvSpPr/>
          <p:nvPr/>
        </p:nvSpPr>
        <p:spPr>
          <a:xfrm>
            <a:off x="7715272" y="2786058"/>
            <a:ext cx="1071570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128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715272" y="1571612"/>
            <a:ext cx="1071570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17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715272" y="3643314"/>
            <a:ext cx="1071570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138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15272" y="4857760"/>
            <a:ext cx="1071570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81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715272" y="6072206"/>
            <a:ext cx="1071570" cy="57150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26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1" name="Рисунок 10" descr="post-100760-1222634954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0892" y="0"/>
            <a:ext cx="1866928" cy="119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9F9F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372</Words>
  <Application>Microsoft Office PowerPoint</Application>
  <PresentationFormat>Экран (4:3)</PresentationFormat>
  <Paragraphs>58</Paragraphs>
  <Slides>11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 Office</vt:lpstr>
      <vt:lpstr>Формула</vt:lpstr>
      <vt:lpstr>Microsoft Equation 3.0</vt:lpstr>
      <vt:lpstr>Морское путешествие</vt:lpstr>
      <vt:lpstr>КАРТА</vt:lpstr>
      <vt:lpstr>Испытание №1</vt:lpstr>
      <vt:lpstr>Испытание №1</vt:lpstr>
      <vt:lpstr>Испытание №1</vt:lpstr>
      <vt:lpstr>Испытание №2</vt:lpstr>
      <vt:lpstr>Испытание №3</vt:lpstr>
      <vt:lpstr>Испытание №4</vt:lpstr>
      <vt:lpstr>Испытание №5</vt:lpstr>
      <vt:lpstr>Слайд 10</vt:lpstr>
      <vt:lpstr>Домашнее задание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Морское путешествие</dc:title>
  <dc:creator>Альбина</dc:creator>
  <cp:lastModifiedBy>Альбина</cp:lastModifiedBy>
  <cp:revision>16</cp:revision>
  <dcterms:created xsi:type="dcterms:W3CDTF">2014-11-15T17:45:41Z</dcterms:created>
  <dcterms:modified xsi:type="dcterms:W3CDTF">2014-11-16T09:23:12Z</dcterms:modified>
</cp:coreProperties>
</file>