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3A42-EE12-4968-9502-45D2D2CCF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C4CD-115E-4254-AA77-2FE2E13D7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1EF4-3CA5-4343-A87E-0D7EF41E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0A63-0E78-46AD-ACAD-478042B83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0394-8538-4639-9250-4309E3C29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943FF-0812-4A1F-AC45-98F023D0B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EADC-6EEF-4FF0-AFD0-CF70542DF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8CD82-40CD-4337-B085-04D65DE28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A99B-AB2B-455A-84D7-6C3A51CA3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FF2BF-563E-4A77-910F-859A5F93A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C75A-C2E8-43EB-98C6-F723B946F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2439DC4-559F-4BE5-B27E-CF9DEA4CE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еж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06613"/>
            <a:ext cx="414337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428604"/>
            <a:ext cx="5929354" cy="464347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Под сосною у дорожки</a:t>
            </a:r>
          </a:p>
          <a:p>
            <a:r>
              <a:rPr lang="ru-RU" sz="3600" b="1" dirty="0" smtClean="0">
                <a:solidFill>
                  <a:schemeClr val="accent2"/>
                </a:solidFill>
              </a:rPr>
              <a:t>Кто стоит среди травы?</a:t>
            </a:r>
          </a:p>
          <a:p>
            <a:r>
              <a:rPr lang="ru-RU" sz="3600" b="1" dirty="0" smtClean="0">
                <a:solidFill>
                  <a:schemeClr val="accent2"/>
                </a:solidFill>
              </a:rPr>
              <a:t>Ножка есть, но нет сапожек,</a:t>
            </a:r>
          </a:p>
          <a:p>
            <a:r>
              <a:rPr lang="ru-RU" sz="3600" b="1" dirty="0" smtClean="0">
                <a:solidFill>
                  <a:schemeClr val="accent2"/>
                </a:solidFill>
              </a:rPr>
              <a:t>Шапка есть – нет головы.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5" descr="грибы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237966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Домашнее задание</a:t>
            </a:r>
          </a:p>
        </p:txBody>
      </p:sp>
      <p:pic>
        <p:nvPicPr>
          <p:cNvPr id="16387" name="Picture 4" descr="кни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0" y="5057775"/>
            <a:ext cx="24066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63daf16cc6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76700"/>
            <a:ext cx="30019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571604" y="928670"/>
            <a:ext cx="600079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dirty="0" smtClean="0">
                <a:solidFill>
                  <a:schemeClr val="bg1"/>
                </a:solidFill>
              </a:rPr>
              <a:t>§17, повторить §15-16, 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Найти народные приметы о грибах </a:t>
            </a:r>
          </a:p>
        </p:txBody>
      </p:sp>
      <p:pic>
        <p:nvPicPr>
          <p:cNvPr id="16390" name="Рисунок 5" descr="грибочки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8" y="3459163"/>
            <a:ext cx="2732087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каждой строке найдите «лишний» термин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Почва, жизнь, вода, камень;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Круг, сфера, шар, биосфера;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Человек, морковь, фиалка, картофель,;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Цитоплазма, ядро, грибы, рибосома;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4" name="Picture 5" descr="грибы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4337" y="4000504"/>
            <a:ext cx="237966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Грибы в биосфере и жизни человека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Жизнь, биосфера, человек, грибы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Определяем проблему урока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Какую роль играют грибы в природе?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Какую роль играют грибы в жизни человека?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G:\2 четверть\изображения\грибы\веселые гриб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714884"/>
            <a:ext cx="2787993" cy="18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Вспоминаем то, что знаем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325755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Какую роль в экосистеме играют разрушители?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такое симбиоз?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Какое строение имеют грибы? Что такое плодовое тело?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Какая часть гриба используется людьми в пищу?</a:t>
            </a:r>
          </a:p>
          <a:p>
            <a:endParaRPr lang="ru-RU" dirty="0"/>
          </a:p>
        </p:txBody>
      </p:sp>
      <p:pic>
        <p:nvPicPr>
          <p:cNvPr id="4099" name="Picture 3" descr="G:\2 четверть\изображения\грибы\веселые гриб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929198"/>
            <a:ext cx="2500330" cy="1726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в группах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12572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Охарактеризуйте роль грибов, с точки зрения выбранной позиции;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5786" y="4857760"/>
            <a:ext cx="79548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Заполните схему, пользуясь </a:t>
            </a:r>
            <a:r>
              <a:rPr lang="ru-RU" sz="2400" b="1" dirty="0" smtClean="0">
                <a:solidFill>
                  <a:srgbClr val="FF0000"/>
                </a:solidFill>
              </a:rPr>
              <a:t>ключевыми</a:t>
            </a:r>
            <a:r>
              <a:rPr lang="ru-RU" sz="2400" b="1" dirty="0" smtClean="0">
                <a:solidFill>
                  <a:srgbClr val="002060"/>
                </a:solidFill>
              </a:rPr>
              <a:t> словами;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8" descr="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2470138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анто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2928957" cy="2486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Роль грибов в природе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G:\2 четверть\изображения\грибы\рисованный гри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00174"/>
            <a:ext cx="2754703" cy="2628000"/>
          </a:xfrm>
          <a:prstGeom prst="rect">
            <a:avLst/>
          </a:prstGeom>
          <a:noFill/>
        </p:spPr>
      </p:pic>
      <p:pic>
        <p:nvPicPr>
          <p:cNvPr id="1027" name="Picture 3" descr="H:\думающий смайл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1639601" cy="1656000"/>
          </a:xfrm>
          <a:prstGeom prst="rect">
            <a:avLst/>
          </a:prstGeom>
          <a:noFill/>
        </p:spPr>
      </p:pic>
      <p:pic>
        <p:nvPicPr>
          <p:cNvPr id="1028" name="Picture 4" descr="H:\плюс минус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1857388" cy="1357322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85720" y="3286124"/>
            <a:ext cx="2271722" cy="1214446"/>
          </a:xfrm>
          <a:prstGeom prst="wedgeRoundRectCallout">
            <a:avLst>
              <a:gd name="adj1" fmla="val 98886"/>
              <a:gd name="adj2" fmla="val -6361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Обновляют биосферу </a:t>
            </a:r>
            <a:endParaRPr lang="ru-RU" sz="24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429388" y="3429000"/>
            <a:ext cx="2357454" cy="1071570"/>
          </a:xfrm>
          <a:prstGeom prst="wedgeRoundRectCallout">
            <a:avLst>
              <a:gd name="adj1" fmla="val -79315"/>
              <a:gd name="adj2" fmla="val -6500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Помогают растениям 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4929198"/>
            <a:ext cx="5505353" cy="707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Что такое микориза?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Роль грибов в жизни человека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G:\2 четверть\изображения\грибы\рисованный гри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643050"/>
            <a:ext cx="2754703" cy="2485124"/>
          </a:xfrm>
          <a:prstGeom prst="rect">
            <a:avLst/>
          </a:prstGeom>
          <a:noFill/>
        </p:spPr>
      </p:pic>
      <p:pic>
        <p:nvPicPr>
          <p:cNvPr id="2050" name="Picture 2" descr="H:\смайлик груст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857232"/>
            <a:ext cx="1594934" cy="1260000"/>
          </a:xfrm>
          <a:prstGeom prst="rect">
            <a:avLst/>
          </a:prstGeom>
          <a:noFill/>
        </p:spPr>
      </p:pic>
      <p:pic>
        <p:nvPicPr>
          <p:cNvPr id="2051" name="Picture 3" descr="H:\смешной смайл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928670"/>
            <a:ext cx="1685855" cy="1404000"/>
          </a:xfrm>
          <a:prstGeom prst="rect">
            <a:avLst/>
          </a:prstGeom>
          <a:noFill/>
        </p:spPr>
      </p:pic>
      <p:pic>
        <p:nvPicPr>
          <p:cNvPr id="6" name="Picture 3" descr="H:\думающий смайл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429132"/>
            <a:ext cx="1639601" cy="1500198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85720" y="2428868"/>
            <a:ext cx="2200252" cy="898400"/>
          </a:xfrm>
          <a:prstGeom prst="wedgeRoundRectCallout">
            <a:avLst>
              <a:gd name="adj1" fmla="val 89969"/>
              <a:gd name="adj2" fmla="val -54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Помогают хлебопекам </a:t>
            </a:r>
            <a:endParaRPr lang="ru-RU" sz="2400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5720" y="3571876"/>
            <a:ext cx="2000264" cy="755524"/>
          </a:xfrm>
          <a:prstGeom prst="wedgeRoundRectCallout">
            <a:avLst>
              <a:gd name="adj1" fmla="val 100983"/>
              <a:gd name="adj2" fmla="val -530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Создают лекарства </a:t>
            </a:r>
            <a:endParaRPr lang="ru-RU" sz="24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428992" y="4643446"/>
            <a:ext cx="2571768" cy="1041276"/>
          </a:xfrm>
          <a:prstGeom prst="wedgeRoundRectCallout">
            <a:avLst>
              <a:gd name="adj1" fmla="val -38911"/>
              <a:gd name="adj2" fmla="val -111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Употребляют </a:t>
            </a:r>
          </a:p>
          <a:p>
            <a:pPr algn="ctr"/>
            <a:r>
              <a:rPr lang="ru-RU" sz="2400" b="1" dirty="0" smtClean="0"/>
              <a:t>в пищу </a:t>
            </a:r>
            <a:endParaRPr lang="ru-RU" sz="24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86512" y="2285992"/>
            <a:ext cx="2143140" cy="755524"/>
          </a:xfrm>
          <a:prstGeom prst="wedgeRoundRectCallout">
            <a:avLst>
              <a:gd name="adj1" fmla="val -73002"/>
              <a:gd name="adj2" fmla="val -544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Разрушают вещи </a:t>
            </a:r>
            <a:endParaRPr lang="ru-RU" sz="2400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429388" y="3500438"/>
            <a:ext cx="2071702" cy="785818"/>
          </a:xfrm>
          <a:prstGeom prst="wedgeRoundRectCallout">
            <a:avLst>
              <a:gd name="adj1" fmla="val -82427"/>
              <a:gd name="adj2" fmla="val -678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Вызывают болезни </a:t>
            </a:r>
            <a:endParaRPr lang="ru-RU" sz="2400" b="1" dirty="0"/>
          </a:p>
        </p:txBody>
      </p:sp>
      <p:pic>
        <p:nvPicPr>
          <p:cNvPr id="2052" name="Picture 4" descr="H:\плюс минус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929198"/>
            <a:ext cx="1203360" cy="828000"/>
          </a:xfrm>
          <a:prstGeom prst="rect">
            <a:avLst/>
          </a:prstGeom>
          <a:noFill/>
        </p:spPr>
      </p:pic>
      <p:pic>
        <p:nvPicPr>
          <p:cNvPr id="2053" name="Picture 5" descr="H:\плюс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642918"/>
            <a:ext cx="972000" cy="972000"/>
          </a:xfrm>
          <a:prstGeom prst="rect">
            <a:avLst/>
          </a:prstGeom>
          <a:noFill/>
        </p:spPr>
      </p:pic>
      <p:pic>
        <p:nvPicPr>
          <p:cNvPr id="2054" name="Picture 6" descr="H:\минус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9586" y="642918"/>
            <a:ext cx="822480" cy="8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Собираем кузовок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G:\2 четверть\изображения\грибы\белый гриб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4"/>
            <a:ext cx="2643206" cy="2357454"/>
          </a:xfrm>
          <a:prstGeom prst="rect">
            <a:avLst/>
          </a:prstGeom>
          <a:noFill/>
        </p:spPr>
      </p:pic>
      <p:pic>
        <p:nvPicPr>
          <p:cNvPr id="5123" name="Picture 3" descr="G:\2 четверть\изображения\грибы\грибы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5"/>
            <a:ext cx="2905128" cy="2500330"/>
          </a:xfrm>
          <a:prstGeom prst="rect">
            <a:avLst/>
          </a:prstGeom>
          <a:noFill/>
        </p:spPr>
      </p:pic>
      <p:pic>
        <p:nvPicPr>
          <p:cNvPr id="1026" name="Picture 2" descr="G:\2 четверть\изображения\грибы\бледная пога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2571768" cy="2428892"/>
          </a:xfrm>
          <a:prstGeom prst="rect">
            <a:avLst/>
          </a:prstGeom>
          <a:noFill/>
        </p:spPr>
      </p:pic>
      <p:pic>
        <p:nvPicPr>
          <p:cNvPr id="5" name="Picture 2" descr="C:\Users\Марина\Documents\грибы вкорзин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857604"/>
            <a:ext cx="271464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2 -0.05019 L -0.33611 -0.39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Самопроверка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Правильные ответы:</a:t>
            </a:r>
          </a:p>
          <a:p>
            <a:pPr marL="514350" indent="-514350">
              <a:buAutoNum type="arabicParenR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</a:p>
          <a:p>
            <a:pPr marL="514350" indent="-514350">
              <a:buAutoNum type="arabicParenR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  <a:p>
            <a:pPr marL="514350" indent="-514350">
              <a:buAutoNum type="arabicParenR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marL="514350" indent="-514350">
              <a:buAutoNum type="arabicParenR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</a:p>
          <a:p>
            <a:pPr marL="514350" indent="-514350">
              <a:buAutoNum type="arabicParenR"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 !!!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Марина\Documents\грибы вкорзи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357562"/>
            <a:ext cx="307183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336699"/>
      </a:dk1>
      <a:lt1>
        <a:srgbClr val="FFFFFF"/>
      </a:lt1>
      <a:dk2>
        <a:srgbClr val="000000"/>
      </a:dk2>
      <a:lt2>
        <a:srgbClr val="006600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00"/>
        </a:dk1>
        <a:lt1>
          <a:srgbClr val="008080"/>
        </a:lt1>
        <a:dk2>
          <a:srgbClr val="006600"/>
        </a:dk2>
        <a:lt2>
          <a:srgbClr val="005A58"/>
        </a:lt2>
        <a:accent1>
          <a:srgbClr val="006462"/>
        </a:accent1>
        <a:accent2>
          <a:srgbClr val="008000"/>
        </a:accent2>
        <a:accent3>
          <a:srgbClr val="AAC0C0"/>
        </a:accent3>
        <a:accent4>
          <a:srgbClr val="002A00"/>
        </a:accent4>
        <a:accent5>
          <a:srgbClr val="AAB8B7"/>
        </a:accent5>
        <a:accent6>
          <a:srgbClr val="007300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336699"/>
        </a:dk1>
        <a:lt1>
          <a:srgbClr val="FFFFFF"/>
        </a:lt1>
        <a:dk2>
          <a:srgbClr val="000000"/>
        </a:dk2>
        <a:lt2>
          <a:srgbClr val="006600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201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В каждой строке найдите «лишний» термин</vt:lpstr>
      <vt:lpstr>Грибы в биосфере и жизни человека</vt:lpstr>
      <vt:lpstr>Вспоминаем то, что знаем</vt:lpstr>
      <vt:lpstr>Работа в группах</vt:lpstr>
      <vt:lpstr>Роль грибов в природе</vt:lpstr>
      <vt:lpstr>Роль грибов в жизни человека</vt:lpstr>
      <vt:lpstr>Собираем кузовок</vt:lpstr>
      <vt:lpstr>Самопроверка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Света</cp:lastModifiedBy>
  <cp:revision>7</cp:revision>
  <dcterms:created xsi:type="dcterms:W3CDTF">2014-01-23T20:39:25Z</dcterms:created>
  <dcterms:modified xsi:type="dcterms:W3CDTF">2014-02-07T04:21:57Z</dcterms:modified>
</cp:coreProperties>
</file>