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5" r:id="rId3"/>
    <p:sldId id="276" r:id="rId4"/>
    <p:sldId id="277" r:id="rId5"/>
    <p:sldId id="278" r:id="rId6"/>
    <p:sldId id="270" r:id="rId7"/>
    <p:sldId id="271" r:id="rId8"/>
    <p:sldId id="272" r:id="rId9"/>
    <p:sldId id="27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51" autoAdjust="0"/>
    <p:restoredTop sz="94660"/>
  </p:normalViewPr>
  <p:slideViewPr>
    <p:cSldViewPr>
      <p:cViewPr varScale="1">
        <p:scale>
          <a:sx n="82" d="100"/>
          <a:sy n="82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CBE48-72B6-421F-817E-67EACAB5B98B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B9135-17BC-4E93-BA25-E702A27099F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CBE48-72B6-421F-817E-67EACAB5B98B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B9135-17BC-4E93-BA25-E702A27099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CBE48-72B6-421F-817E-67EACAB5B98B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B9135-17BC-4E93-BA25-E702A27099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CBE48-72B6-421F-817E-67EACAB5B98B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B9135-17BC-4E93-BA25-E702A27099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CBE48-72B6-421F-817E-67EACAB5B98B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B9135-17BC-4E93-BA25-E702A27099F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CBE48-72B6-421F-817E-67EACAB5B98B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B9135-17BC-4E93-BA25-E702A27099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CBE48-72B6-421F-817E-67EACAB5B98B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B9135-17BC-4E93-BA25-E702A27099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CBE48-72B6-421F-817E-67EACAB5B98B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B9135-17BC-4E93-BA25-E702A27099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CBE48-72B6-421F-817E-67EACAB5B98B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B9135-17BC-4E93-BA25-E702A27099F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CBE48-72B6-421F-817E-67EACAB5B98B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B9135-17BC-4E93-BA25-E702A27099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CBE48-72B6-421F-817E-67EACAB5B98B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B9135-17BC-4E93-BA25-E702A27099F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15CBE48-72B6-421F-817E-67EACAB5B98B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34B9135-17BC-4E93-BA25-E702A27099F2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2780928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Функция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её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свойства и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график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368137"/>
              </p:ext>
            </p:extLst>
          </p:nvPr>
        </p:nvGraphicFramePr>
        <p:xfrm>
          <a:off x="3707904" y="1556792"/>
          <a:ext cx="1969492" cy="984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Формула" r:id="rId3" imgW="482400" imgH="241200" progId="Equation.3">
                  <p:embed/>
                </p:oleObj>
              </mc:Choice>
              <mc:Fallback>
                <p:oleObj name="Формула" r:id="rId3" imgW="4824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07904" y="1556792"/>
                        <a:ext cx="1969492" cy="9847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4628728"/>
            <a:ext cx="5462424" cy="1752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Токарева Инна Александровна</a:t>
            </a:r>
          </a:p>
          <a:p>
            <a:r>
              <a:rPr lang="ru-RU" dirty="0"/>
              <a:t>у</a:t>
            </a:r>
            <a:r>
              <a:rPr lang="ru-RU" dirty="0" smtClean="0"/>
              <a:t>читель математики</a:t>
            </a:r>
          </a:p>
          <a:p>
            <a:r>
              <a:rPr lang="ru-RU" dirty="0" smtClean="0"/>
              <a:t>МБОУ гимназии №1</a:t>
            </a:r>
          </a:p>
          <a:p>
            <a:r>
              <a:rPr lang="ru-RU" dirty="0" smtClean="0"/>
              <a:t>г. Липецка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67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Устная работа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84784"/>
            <a:ext cx="5901828" cy="4790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53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Устная работа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819" y="1340768"/>
            <a:ext cx="4320480" cy="2351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250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Устная работа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465" y="1268760"/>
            <a:ext cx="5524446" cy="1546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88" y="2924944"/>
            <a:ext cx="5125405" cy="1082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221088"/>
            <a:ext cx="5006594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373216"/>
            <a:ext cx="4608512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873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Устная работа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639" y="2636912"/>
            <a:ext cx="4277831" cy="140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470" y="3257363"/>
            <a:ext cx="2069115" cy="7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354" y="4509120"/>
            <a:ext cx="2167116" cy="804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989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55780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решения уравнений графическим способом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36" y="2203277"/>
            <a:ext cx="8811530" cy="2449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021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685156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419" y="2420888"/>
            <a:ext cx="3457972" cy="3884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950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908720"/>
            <a:ext cx="3693096" cy="4968552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Решить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№13.9(а, г),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13.10(б),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13.11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(а, г);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13.13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13.15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667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2" t="41314" r="28153" b="31709"/>
          <a:stretch/>
        </p:blipFill>
        <p:spPr bwMode="auto">
          <a:xfrm>
            <a:off x="539552" y="2010561"/>
            <a:ext cx="8485024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922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</TotalTime>
  <Words>30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Солнцестояние</vt:lpstr>
      <vt:lpstr>Формула</vt:lpstr>
      <vt:lpstr>Функция                                её свойства и график</vt:lpstr>
      <vt:lpstr>Устная работа</vt:lpstr>
      <vt:lpstr>Устная работа</vt:lpstr>
      <vt:lpstr>Устная работа</vt:lpstr>
      <vt:lpstr>Устная работа</vt:lpstr>
      <vt:lpstr>       Алгоритм решения уравнений графическим способом</vt:lpstr>
      <vt:lpstr>Примеры</vt:lpstr>
      <vt:lpstr>Решить  №13.9(а, г), 13.10(б),  13.11 (а, г);  13.13;  13.15</vt:lpstr>
      <vt:lpstr>Повторение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Функция                               её свойства и график</dc:title>
  <dc:creator>Сергей</dc:creator>
  <cp:lastModifiedBy>Сергей</cp:lastModifiedBy>
  <cp:revision>13</cp:revision>
  <dcterms:created xsi:type="dcterms:W3CDTF">2014-11-16T15:30:51Z</dcterms:created>
  <dcterms:modified xsi:type="dcterms:W3CDTF">2014-12-05T02:34:35Z</dcterms:modified>
</cp:coreProperties>
</file>