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1"/>
  </p:notesMasterIdLst>
  <p:sldIdLst>
    <p:sldId id="256" r:id="rId2"/>
    <p:sldId id="260" r:id="rId3"/>
    <p:sldId id="277" r:id="rId4"/>
    <p:sldId id="288" r:id="rId5"/>
    <p:sldId id="278" r:id="rId6"/>
    <p:sldId id="289" r:id="rId7"/>
    <p:sldId id="263" r:id="rId8"/>
    <p:sldId id="264" r:id="rId9"/>
    <p:sldId id="265" r:id="rId10"/>
    <p:sldId id="284" r:id="rId11"/>
    <p:sldId id="294" r:id="rId12"/>
    <p:sldId id="291" r:id="rId13"/>
    <p:sldId id="292" r:id="rId14"/>
    <p:sldId id="272" r:id="rId15"/>
    <p:sldId id="274" r:id="rId16"/>
    <p:sldId id="275" r:id="rId17"/>
    <p:sldId id="295" r:id="rId18"/>
    <p:sldId id="269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287" r:id="rId28"/>
    <p:sldId id="296" r:id="rId29"/>
    <p:sldId id="30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C558E-8C9C-4EEB-841B-457C8B8C628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D288C-6386-44DB-8DDB-3E9DFA4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B02DCA-4B6B-4D88-8186-1034E0810B6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B4E7A-BD58-4BC9-81E8-7F21773E5B13}" type="slidenum">
              <a:rPr lang="ru-RU"/>
              <a:pPr/>
              <a:t>15</a:t>
            </a:fld>
            <a:endParaRPr lang="ru-RU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Пригласите за компьютер ученика.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AE038-47C8-4295-9F94-E471EB206C63}" type="slidenum">
              <a:rPr lang="ru-RU"/>
              <a:pPr/>
              <a:t>16</a:t>
            </a:fld>
            <a:endParaRPr lang="ru-RU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Игра. Пригласите поработать с мышкой ученика.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53BA02-246B-4A77-968D-B5148C245A1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E7-C4B4-4C0C-AFF5-25D2AF399CB6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AA8-7803-4C96-9051-9AFF3C3FE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E7-C4B4-4C0C-AFF5-25D2AF399CB6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AA8-7803-4C96-9051-9AFF3C3FE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E7-C4B4-4C0C-AFF5-25D2AF399CB6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AA8-7803-4C96-9051-9AFF3C3FE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48F7AA-C9C9-4AD7-8A5C-4F22EAECF9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E7-C4B4-4C0C-AFF5-25D2AF399CB6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AA8-7803-4C96-9051-9AFF3C3FE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E7-C4B4-4C0C-AFF5-25D2AF399CB6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AA8-7803-4C96-9051-9AFF3C3FE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E7-C4B4-4C0C-AFF5-25D2AF399CB6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AA8-7803-4C96-9051-9AFF3C3FE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E7-C4B4-4C0C-AFF5-25D2AF399CB6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AA8-7803-4C96-9051-9AFF3C3FE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E7-C4B4-4C0C-AFF5-25D2AF399CB6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AA8-7803-4C96-9051-9AFF3C3FE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E7-C4B4-4C0C-AFF5-25D2AF399CB6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AA8-7803-4C96-9051-9AFF3C3FE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E7-C4B4-4C0C-AFF5-25D2AF399CB6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AA8-7803-4C96-9051-9AFF3C3FE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E7-C4B4-4C0C-AFF5-25D2AF399CB6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AA8-7803-4C96-9051-9AFF3C3FE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F34E7-C4B4-4C0C-AFF5-25D2AF399CB6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2AAA8-7803-4C96-9051-9AFF3C3FE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slow">
    <p:cover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iletvam.ru/img/10000000000002840000009C41A16CF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railphoto.malcev.net/photos/100953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ru/4/44/Meridian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mayak.retroportal.ru/ushki/arhiv/a/26.jpg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multiki.arjlover.net/ap/morskoj.boj.avi/morskoj.boj.avi.image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mb-support.org/images/rex7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kazan.veselinka.ru/content/catalog/big/903_img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neopod.ru/tools/img_water.php?image=480005&amp;type=lar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zarnitza.ru/upload/iblock/15c/ds1002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6.wmf"/><Relationship Id="rId5" Type="http://schemas.openxmlformats.org/officeDocument/2006/relationships/image" Target="../media/image15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143248"/>
            <a:ext cx="4286280" cy="278608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Презентацию подготовила</a:t>
            </a:r>
          </a:p>
          <a:p>
            <a:pPr>
              <a:lnSpc>
                <a:spcPct val="120000"/>
              </a:lnSpc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Ледяева Татьяна Александровна, учитель математики МБОУ СОШ №166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14356"/>
            <a:ext cx="80724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Координатная плоскость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7" name="Picture 3" descr="E:\DOWNLOADS GOOGLE\2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0" y="2414587"/>
            <a:ext cx="4095750" cy="44434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25082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82708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4033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97961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55587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313213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370840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428466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48577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543401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601027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658653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716280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773906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831532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889158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0" y="26035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0" y="1411288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0" y="198755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0" y="256540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0" y="3141663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0" y="3716338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0" y="429260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0" y="4868863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0" y="5445125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0" y="6596063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flipV="1">
            <a:off x="4578350" y="260350"/>
            <a:ext cx="0" cy="6337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0" y="549275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-17463" y="1125538"/>
            <a:ext cx="9178926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-34925" y="1700213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0" y="2276475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0" y="2852738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0" y="3141663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>
            <a:off x="-34925" y="4005263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0" y="4581525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0" y="5157788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>
            <a:off x="-34925" y="5734050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>
            <a:off x="-34925" y="6308725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>
            <a:off x="5397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7" name="Line 43"/>
          <p:cNvSpPr>
            <a:spLocks noChangeShapeType="1"/>
          </p:cNvSpPr>
          <p:nvPr/>
        </p:nvSpPr>
        <p:spPr bwMode="auto">
          <a:xfrm>
            <a:off x="111601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8" name="Line 44"/>
          <p:cNvSpPr>
            <a:spLocks noChangeShapeType="1"/>
          </p:cNvSpPr>
          <p:nvPr/>
        </p:nvSpPr>
        <p:spPr bwMode="auto">
          <a:xfrm>
            <a:off x="169227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9" name="Line 45"/>
          <p:cNvSpPr>
            <a:spLocks noChangeShapeType="1"/>
          </p:cNvSpPr>
          <p:nvPr/>
        </p:nvSpPr>
        <p:spPr bwMode="auto">
          <a:xfrm>
            <a:off x="226853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10" name="Line 46"/>
          <p:cNvSpPr>
            <a:spLocks noChangeShapeType="1"/>
          </p:cNvSpPr>
          <p:nvPr/>
        </p:nvSpPr>
        <p:spPr bwMode="auto">
          <a:xfrm>
            <a:off x="284321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11" name="Line 47"/>
          <p:cNvSpPr>
            <a:spLocks noChangeShapeType="1"/>
          </p:cNvSpPr>
          <p:nvPr/>
        </p:nvSpPr>
        <p:spPr bwMode="auto">
          <a:xfrm>
            <a:off x="341947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399573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13" name="Line 49"/>
          <p:cNvSpPr>
            <a:spLocks noChangeShapeType="1"/>
          </p:cNvSpPr>
          <p:nvPr/>
        </p:nvSpPr>
        <p:spPr bwMode="auto">
          <a:xfrm>
            <a:off x="514826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14" name="Line 50"/>
          <p:cNvSpPr>
            <a:spLocks noChangeShapeType="1"/>
          </p:cNvSpPr>
          <p:nvPr/>
        </p:nvSpPr>
        <p:spPr bwMode="auto">
          <a:xfrm>
            <a:off x="572452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15" name="Line 51"/>
          <p:cNvSpPr>
            <a:spLocks noChangeShapeType="1"/>
          </p:cNvSpPr>
          <p:nvPr/>
        </p:nvSpPr>
        <p:spPr bwMode="auto">
          <a:xfrm>
            <a:off x="802798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>
            <a:off x="630078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17" name="Line 53"/>
          <p:cNvSpPr>
            <a:spLocks noChangeShapeType="1"/>
          </p:cNvSpPr>
          <p:nvPr/>
        </p:nvSpPr>
        <p:spPr bwMode="auto">
          <a:xfrm>
            <a:off x="68770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18" name="Line 54"/>
          <p:cNvSpPr>
            <a:spLocks noChangeShapeType="1"/>
          </p:cNvSpPr>
          <p:nvPr/>
        </p:nvSpPr>
        <p:spPr bwMode="auto">
          <a:xfrm>
            <a:off x="1114425" y="86360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19" name="Line 55"/>
          <p:cNvSpPr>
            <a:spLocks noChangeShapeType="1"/>
          </p:cNvSpPr>
          <p:nvPr/>
        </p:nvSpPr>
        <p:spPr bwMode="auto">
          <a:xfrm>
            <a:off x="86042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0" name="Line 56"/>
          <p:cNvSpPr>
            <a:spLocks noChangeShapeType="1"/>
          </p:cNvSpPr>
          <p:nvPr/>
        </p:nvSpPr>
        <p:spPr bwMode="auto">
          <a:xfrm>
            <a:off x="745172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1" name="Line 57"/>
          <p:cNvSpPr>
            <a:spLocks noChangeShapeType="1"/>
          </p:cNvSpPr>
          <p:nvPr/>
        </p:nvSpPr>
        <p:spPr bwMode="auto">
          <a:xfrm>
            <a:off x="25082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2" name="Line 58"/>
          <p:cNvSpPr>
            <a:spLocks noChangeShapeType="1"/>
          </p:cNvSpPr>
          <p:nvPr/>
        </p:nvSpPr>
        <p:spPr bwMode="auto">
          <a:xfrm>
            <a:off x="82708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3" name="Line 59"/>
          <p:cNvSpPr>
            <a:spLocks noChangeShapeType="1"/>
          </p:cNvSpPr>
          <p:nvPr/>
        </p:nvSpPr>
        <p:spPr bwMode="auto">
          <a:xfrm>
            <a:off x="14033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4" name="Line 60"/>
          <p:cNvSpPr>
            <a:spLocks noChangeShapeType="1"/>
          </p:cNvSpPr>
          <p:nvPr/>
        </p:nvSpPr>
        <p:spPr bwMode="auto">
          <a:xfrm>
            <a:off x="197961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5" name="Line 61"/>
          <p:cNvSpPr>
            <a:spLocks noChangeShapeType="1"/>
          </p:cNvSpPr>
          <p:nvPr/>
        </p:nvSpPr>
        <p:spPr bwMode="auto">
          <a:xfrm>
            <a:off x="255587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6" name="Line 62"/>
          <p:cNvSpPr>
            <a:spLocks noChangeShapeType="1"/>
          </p:cNvSpPr>
          <p:nvPr/>
        </p:nvSpPr>
        <p:spPr bwMode="auto">
          <a:xfrm>
            <a:off x="313213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7" name="Line 63"/>
          <p:cNvSpPr>
            <a:spLocks noChangeShapeType="1"/>
          </p:cNvSpPr>
          <p:nvPr/>
        </p:nvSpPr>
        <p:spPr bwMode="auto">
          <a:xfrm>
            <a:off x="370840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8" name="Line 64"/>
          <p:cNvSpPr>
            <a:spLocks noChangeShapeType="1"/>
          </p:cNvSpPr>
          <p:nvPr/>
        </p:nvSpPr>
        <p:spPr bwMode="auto">
          <a:xfrm>
            <a:off x="428466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9" name="Line 65"/>
          <p:cNvSpPr>
            <a:spLocks noChangeShapeType="1"/>
          </p:cNvSpPr>
          <p:nvPr/>
        </p:nvSpPr>
        <p:spPr bwMode="auto">
          <a:xfrm>
            <a:off x="48577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30" name="Line 66"/>
          <p:cNvSpPr>
            <a:spLocks noChangeShapeType="1"/>
          </p:cNvSpPr>
          <p:nvPr/>
        </p:nvSpPr>
        <p:spPr bwMode="auto">
          <a:xfrm>
            <a:off x="543401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31" name="Line 67"/>
          <p:cNvSpPr>
            <a:spLocks noChangeShapeType="1"/>
          </p:cNvSpPr>
          <p:nvPr/>
        </p:nvSpPr>
        <p:spPr bwMode="auto">
          <a:xfrm>
            <a:off x="601027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32" name="Line 68"/>
          <p:cNvSpPr>
            <a:spLocks noChangeShapeType="1"/>
          </p:cNvSpPr>
          <p:nvPr/>
        </p:nvSpPr>
        <p:spPr bwMode="auto">
          <a:xfrm>
            <a:off x="658653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33" name="Line 69"/>
          <p:cNvSpPr>
            <a:spLocks noChangeShapeType="1"/>
          </p:cNvSpPr>
          <p:nvPr/>
        </p:nvSpPr>
        <p:spPr bwMode="auto">
          <a:xfrm>
            <a:off x="716280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34" name="Line 70"/>
          <p:cNvSpPr>
            <a:spLocks noChangeShapeType="1"/>
          </p:cNvSpPr>
          <p:nvPr/>
        </p:nvSpPr>
        <p:spPr bwMode="auto">
          <a:xfrm>
            <a:off x="773906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35" name="Line 71"/>
          <p:cNvSpPr>
            <a:spLocks noChangeShapeType="1"/>
          </p:cNvSpPr>
          <p:nvPr/>
        </p:nvSpPr>
        <p:spPr bwMode="auto">
          <a:xfrm>
            <a:off x="831532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36" name="Line 72"/>
          <p:cNvSpPr>
            <a:spLocks noChangeShapeType="1"/>
          </p:cNvSpPr>
          <p:nvPr/>
        </p:nvSpPr>
        <p:spPr bwMode="auto">
          <a:xfrm>
            <a:off x="889158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37" name="Line 73"/>
          <p:cNvSpPr>
            <a:spLocks noChangeShapeType="1"/>
          </p:cNvSpPr>
          <p:nvPr/>
        </p:nvSpPr>
        <p:spPr bwMode="auto">
          <a:xfrm>
            <a:off x="0" y="26035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38" name="Line 74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39" name="Line 75"/>
          <p:cNvSpPr>
            <a:spLocks noChangeShapeType="1"/>
          </p:cNvSpPr>
          <p:nvPr/>
        </p:nvSpPr>
        <p:spPr bwMode="auto">
          <a:xfrm>
            <a:off x="0" y="1411288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40" name="Line 76"/>
          <p:cNvSpPr>
            <a:spLocks noChangeShapeType="1"/>
          </p:cNvSpPr>
          <p:nvPr/>
        </p:nvSpPr>
        <p:spPr bwMode="auto">
          <a:xfrm>
            <a:off x="0" y="198755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41" name="Line 77"/>
          <p:cNvSpPr>
            <a:spLocks noChangeShapeType="1"/>
          </p:cNvSpPr>
          <p:nvPr/>
        </p:nvSpPr>
        <p:spPr bwMode="auto">
          <a:xfrm>
            <a:off x="0" y="256540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42" name="Line 78"/>
          <p:cNvSpPr>
            <a:spLocks noChangeShapeType="1"/>
          </p:cNvSpPr>
          <p:nvPr/>
        </p:nvSpPr>
        <p:spPr bwMode="auto">
          <a:xfrm>
            <a:off x="0" y="3141663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43" name="Line 79"/>
          <p:cNvSpPr>
            <a:spLocks noChangeShapeType="1"/>
          </p:cNvSpPr>
          <p:nvPr/>
        </p:nvSpPr>
        <p:spPr bwMode="auto">
          <a:xfrm>
            <a:off x="0" y="3716338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44" name="Line 80"/>
          <p:cNvSpPr>
            <a:spLocks noChangeShapeType="1"/>
          </p:cNvSpPr>
          <p:nvPr/>
        </p:nvSpPr>
        <p:spPr bwMode="auto">
          <a:xfrm>
            <a:off x="0" y="429260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45" name="Line 81"/>
          <p:cNvSpPr>
            <a:spLocks noChangeShapeType="1"/>
          </p:cNvSpPr>
          <p:nvPr/>
        </p:nvSpPr>
        <p:spPr bwMode="auto">
          <a:xfrm>
            <a:off x="0" y="4868863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46" name="Line 82"/>
          <p:cNvSpPr>
            <a:spLocks noChangeShapeType="1"/>
          </p:cNvSpPr>
          <p:nvPr/>
        </p:nvSpPr>
        <p:spPr bwMode="auto">
          <a:xfrm>
            <a:off x="0" y="5445125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47" name="Line 83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48" name="Line 84"/>
          <p:cNvSpPr>
            <a:spLocks noChangeShapeType="1"/>
          </p:cNvSpPr>
          <p:nvPr/>
        </p:nvSpPr>
        <p:spPr bwMode="auto">
          <a:xfrm>
            <a:off x="0" y="6596063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349" name="Line 85"/>
          <p:cNvSpPr>
            <a:spLocks noChangeShapeType="1"/>
          </p:cNvSpPr>
          <p:nvPr/>
        </p:nvSpPr>
        <p:spPr bwMode="auto">
          <a:xfrm flipV="1">
            <a:off x="4572000" y="260350"/>
            <a:ext cx="0" cy="6337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350" name="Line 86"/>
          <p:cNvSpPr>
            <a:spLocks noChangeShapeType="1"/>
          </p:cNvSpPr>
          <p:nvPr/>
        </p:nvSpPr>
        <p:spPr bwMode="auto">
          <a:xfrm>
            <a:off x="250825" y="3443288"/>
            <a:ext cx="8642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351" name="Line 87"/>
          <p:cNvSpPr>
            <a:spLocks noChangeShapeType="1"/>
          </p:cNvSpPr>
          <p:nvPr/>
        </p:nvSpPr>
        <p:spPr bwMode="auto">
          <a:xfrm>
            <a:off x="0" y="549275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2" name="Line 88"/>
          <p:cNvSpPr>
            <a:spLocks noChangeShapeType="1"/>
          </p:cNvSpPr>
          <p:nvPr/>
        </p:nvSpPr>
        <p:spPr bwMode="auto">
          <a:xfrm>
            <a:off x="-17463" y="1125538"/>
            <a:ext cx="9178926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3" name="Line 89"/>
          <p:cNvSpPr>
            <a:spLocks noChangeShapeType="1"/>
          </p:cNvSpPr>
          <p:nvPr/>
        </p:nvSpPr>
        <p:spPr bwMode="auto">
          <a:xfrm>
            <a:off x="-34925" y="1700213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4" name="Line 90"/>
          <p:cNvSpPr>
            <a:spLocks noChangeShapeType="1"/>
          </p:cNvSpPr>
          <p:nvPr/>
        </p:nvSpPr>
        <p:spPr bwMode="auto">
          <a:xfrm>
            <a:off x="0" y="2276475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5" name="Line 91"/>
          <p:cNvSpPr>
            <a:spLocks noChangeShapeType="1"/>
          </p:cNvSpPr>
          <p:nvPr/>
        </p:nvSpPr>
        <p:spPr bwMode="auto">
          <a:xfrm>
            <a:off x="0" y="2852738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6" name="Line 92"/>
          <p:cNvSpPr>
            <a:spLocks noChangeShapeType="1"/>
          </p:cNvSpPr>
          <p:nvPr/>
        </p:nvSpPr>
        <p:spPr bwMode="auto">
          <a:xfrm flipV="1">
            <a:off x="-34925" y="3429000"/>
            <a:ext cx="8928100" cy="9525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7" name="Line 93"/>
          <p:cNvSpPr>
            <a:spLocks noChangeShapeType="1"/>
          </p:cNvSpPr>
          <p:nvPr/>
        </p:nvSpPr>
        <p:spPr bwMode="auto">
          <a:xfrm>
            <a:off x="-34925" y="4005263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8" name="Line 94"/>
          <p:cNvSpPr>
            <a:spLocks noChangeShapeType="1"/>
          </p:cNvSpPr>
          <p:nvPr/>
        </p:nvSpPr>
        <p:spPr bwMode="auto">
          <a:xfrm>
            <a:off x="0" y="4581525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9" name="Line 95"/>
          <p:cNvSpPr>
            <a:spLocks noChangeShapeType="1"/>
          </p:cNvSpPr>
          <p:nvPr/>
        </p:nvSpPr>
        <p:spPr bwMode="auto">
          <a:xfrm>
            <a:off x="0" y="5157788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60" name="Line 96"/>
          <p:cNvSpPr>
            <a:spLocks noChangeShapeType="1"/>
          </p:cNvSpPr>
          <p:nvPr/>
        </p:nvSpPr>
        <p:spPr bwMode="auto">
          <a:xfrm>
            <a:off x="-34925" y="5734050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61" name="Line 97"/>
          <p:cNvSpPr>
            <a:spLocks noChangeShapeType="1"/>
          </p:cNvSpPr>
          <p:nvPr/>
        </p:nvSpPr>
        <p:spPr bwMode="auto">
          <a:xfrm>
            <a:off x="-34925" y="6308725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62" name="Line 98"/>
          <p:cNvSpPr>
            <a:spLocks noChangeShapeType="1"/>
          </p:cNvSpPr>
          <p:nvPr/>
        </p:nvSpPr>
        <p:spPr bwMode="auto">
          <a:xfrm>
            <a:off x="5397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63" name="Line 99"/>
          <p:cNvSpPr>
            <a:spLocks noChangeShapeType="1"/>
          </p:cNvSpPr>
          <p:nvPr/>
        </p:nvSpPr>
        <p:spPr bwMode="auto">
          <a:xfrm>
            <a:off x="111601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64" name="Line 100"/>
          <p:cNvSpPr>
            <a:spLocks noChangeShapeType="1"/>
          </p:cNvSpPr>
          <p:nvPr/>
        </p:nvSpPr>
        <p:spPr bwMode="auto">
          <a:xfrm>
            <a:off x="169227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65" name="Line 101"/>
          <p:cNvSpPr>
            <a:spLocks noChangeShapeType="1"/>
          </p:cNvSpPr>
          <p:nvPr/>
        </p:nvSpPr>
        <p:spPr bwMode="auto">
          <a:xfrm>
            <a:off x="226853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66" name="Line 102"/>
          <p:cNvSpPr>
            <a:spLocks noChangeShapeType="1"/>
          </p:cNvSpPr>
          <p:nvPr/>
        </p:nvSpPr>
        <p:spPr bwMode="auto">
          <a:xfrm>
            <a:off x="284321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67" name="Line 103"/>
          <p:cNvSpPr>
            <a:spLocks noChangeShapeType="1"/>
          </p:cNvSpPr>
          <p:nvPr/>
        </p:nvSpPr>
        <p:spPr bwMode="auto">
          <a:xfrm>
            <a:off x="341947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68" name="Line 104"/>
          <p:cNvSpPr>
            <a:spLocks noChangeShapeType="1"/>
          </p:cNvSpPr>
          <p:nvPr/>
        </p:nvSpPr>
        <p:spPr bwMode="auto">
          <a:xfrm>
            <a:off x="399573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69" name="Line 105"/>
          <p:cNvSpPr>
            <a:spLocks noChangeShapeType="1"/>
          </p:cNvSpPr>
          <p:nvPr/>
        </p:nvSpPr>
        <p:spPr bwMode="auto">
          <a:xfrm>
            <a:off x="514826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70" name="Line 106"/>
          <p:cNvSpPr>
            <a:spLocks noChangeShapeType="1"/>
          </p:cNvSpPr>
          <p:nvPr/>
        </p:nvSpPr>
        <p:spPr bwMode="auto">
          <a:xfrm>
            <a:off x="572452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71" name="Line 107"/>
          <p:cNvSpPr>
            <a:spLocks noChangeShapeType="1"/>
          </p:cNvSpPr>
          <p:nvPr/>
        </p:nvSpPr>
        <p:spPr bwMode="auto">
          <a:xfrm>
            <a:off x="802798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72" name="Line 108"/>
          <p:cNvSpPr>
            <a:spLocks noChangeShapeType="1"/>
          </p:cNvSpPr>
          <p:nvPr/>
        </p:nvSpPr>
        <p:spPr bwMode="auto">
          <a:xfrm>
            <a:off x="630078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73" name="Line 109"/>
          <p:cNvSpPr>
            <a:spLocks noChangeShapeType="1"/>
          </p:cNvSpPr>
          <p:nvPr/>
        </p:nvSpPr>
        <p:spPr bwMode="auto">
          <a:xfrm>
            <a:off x="68770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74" name="Line 110"/>
          <p:cNvSpPr>
            <a:spLocks noChangeShapeType="1"/>
          </p:cNvSpPr>
          <p:nvPr/>
        </p:nvSpPr>
        <p:spPr bwMode="auto">
          <a:xfrm>
            <a:off x="1114425" y="86360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75" name="Line 111"/>
          <p:cNvSpPr>
            <a:spLocks noChangeShapeType="1"/>
          </p:cNvSpPr>
          <p:nvPr/>
        </p:nvSpPr>
        <p:spPr bwMode="auto">
          <a:xfrm>
            <a:off x="86042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76" name="Line 112"/>
          <p:cNvSpPr>
            <a:spLocks noChangeShapeType="1"/>
          </p:cNvSpPr>
          <p:nvPr/>
        </p:nvSpPr>
        <p:spPr bwMode="auto">
          <a:xfrm>
            <a:off x="745172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77" name="Text Box 113"/>
          <p:cNvSpPr txBox="1">
            <a:spLocks noChangeArrowheads="1"/>
          </p:cNvSpPr>
          <p:nvPr/>
        </p:nvSpPr>
        <p:spPr bwMode="auto">
          <a:xfrm>
            <a:off x="4572000" y="115888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у</a:t>
            </a:r>
          </a:p>
        </p:txBody>
      </p:sp>
      <p:sp>
        <p:nvSpPr>
          <p:cNvPr id="11378" name="Text Box 114"/>
          <p:cNvSpPr txBox="1">
            <a:spLocks noChangeArrowheads="1"/>
          </p:cNvSpPr>
          <p:nvPr/>
        </p:nvSpPr>
        <p:spPr bwMode="auto">
          <a:xfrm>
            <a:off x="8532813" y="34290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х</a:t>
            </a:r>
          </a:p>
        </p:txBody>
      </p:sp>
      <p:sp>
        <p:nvSpPr>
          <p:cNvPr id="11379" name="Text Box 115"/>
          <p:cNvSpPr txBox="1">
            <a:spLocks noChangeArrowheads="1"/>
          </p:cNvSpPr>
          <p:nvPr/>
        </p:nvSpPr>
        <p:spPr bwMode="auto">
          <a:xfrm>
            <a:off x="4356100" y="3429000"/>
            <a:ext cx="431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0   1   2   3   4  5   6   7  8  9 10 11 12</a:t>
            </a:r>
          </a:p>
        </p:txBody>
      </p:sp>
      <p:sp>
        <p:nvSpPr>
          <p:cNvPr id="11380" name="Text Box 116"/>
          <p:cNvSpPr txBox="1">
            <a:spLocks noChangeArrowheads="1"/>
          </p:cNvSpPr>
          <p:nvPr/>
        </p:nvSpPr>
        <p:spPr bwMode="auto">
          <a:xfrm>
            <a:off x="1357290" y="3429000"/>
            <a:ext cx="378621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-11 -10 -9 -8 -7 -6 -5 -4 -3  -2 -1</a:t>
            </a:r>
          </a:p>
        </p:txBody>
      </p:sp>
      <p:sp>
        <p:nvSpPr>
          <p:cNvPr id="11381" name="Text Box 117"/>
          <p:cNvSpPr txBox="1">
            <a:spLocks noChangeArrowheads="1"/>
          </p:cNvSpPr>
          <p:nvPr/>
        </p:nvSpPr>
        <p:spPr bwMode="auto">
          <a:xfrm>
            <a:off x="4572000" y="727075"/>
            <a:ext cx="2873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98765</a:t>
            </a:r>
          </a:p>
        </p:txBody>
      </p:sp>
      <p:sp>
        <p:nvSpPr>
          <p:cNvPr id="11382" name="Text Box 118"/>
          <p:cNvSpPr txBox="1">
            <a:spLocks noChangeArrowheads="1"/>
          </p:cNvSpPr>
          <p:nvPr/>
        </p:nvSpPr>
        <p:spPr bwMode="auto">
          <a:xfrm>
            <a:off x="4572000" y="3573463"/>
            <a:ext cx="504825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-</a:t>
            </a:r>
            <a:r>
              <a:rPr lang="ru-RU" dirty="0" smtClean="0"/>
              <a:t>1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 </a:t>
            </a:r>
            <a:r>
              <a:rPr lang="ru-RU" dirty="0"/>
              <a:t>-2 -3 -4 -5 -6</a:t>
            </a:r>
          </a:p>
        </p:txBody>
      </p:sp>
      <p:sp>
        <p:nvSpPr>
          <p:cNvPr id="11383" name="Line 119"/>
          <p:cNvSpPr>
            <a:spLocks noChangeShapeType="1"/>
          </p:cNvSpPr>
          <p:nvPr/>
        </p:nvSpPr>
        <p:spPr bwMode="auto">
          <a:xfrm>
            <a:off x="827088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84" name="Line 120"/>
          <p:cNvSpPr>
            <a:spLocks noChangeShapeType="1"/>
          </p:cNvSpPr>
          <p:nvPr/>
        </p:nvSpPr>
        <p:spPr bwMode="auto">
          <a:xfrm>
            <a:off x="1403350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85" name="Line 121"/>
          <p:cNvSpPr>
            <a:spLocks noChangeShapeType="1"/>
          </p:cNvSpPr>
          <p:nvPr/>
        </p:nvSpPr>
        <p:spPr bwMode="auto">
          <a:xfrm>
            <a:off x="1692275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86" name="Line 122"/>
          <p:cNvSpPr>
            <a:spLocks noChangeShapeType="1"/>
          </p:cNvSpPr>
          <p:nvPr/>
        </p:nvSpPr>
        <p:spPr bwMode="auto">
          <a:xfrm>
            <a:off x="1979613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87" name="Line 123"/>
          <p:cNvSpPr>
            <a:spLocks noChangeShapeType="1"/>
          </p:cNvSpPr>
          <p:nvPr/>
        </p:nvSpPr>
        <p:spPr bwMode="auto">
          <a:xfrm>
            <a:off x="2268538" y="335438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88" name="Line 124"/>
          <p:cNvSpPr>
            <a:spLocks noChangeShapeType="1"/>
          </p:cNvSpPr>
          <p:nvPr/>
        </p:nvSpPr>
        <p:spPr bwMode="auto">
          <a:xfrm>
            <a:off x="2555875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89" name="Line 125"/>
          <p:cNvSpPr>
            <a:spLocks noChangeShapeType="1"/>
          </p:cNvSpPr>
          <p:nvPr/>
        </p:nvSpPr>
        <p:spPr bwMode="auto">
          <a:xfrm>
            <a:off x="2843213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90" name="Line 126"/>
          <p:cNvSpPr>
            <a:spLocks noChangeShapeType="1"/>
          </p:cNvSpPr>
          <p:nvPr/>
        </p:nvSpPr>
        <p:spPr bwMode="auto">
          <a:xfrm>
            <a:off x="3132138" y="3370263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91" name="Line 127"/>
          <p:cNvSpPr>
            <a:spLocks noChangeShapeType="1"/>
          </p:cNvSpPr>
          <p:nvPr/>
        </p:nvSpPr>
        <p:spPr bwMode="auto">
          <a:xfrm>
            <a:off x="3419475" y="3332163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92" name="Line 128"/>
          <p:cNvSpPr>
            <a:spLocks noChangeShapeType="1"/>
          </p:cNvSpPr>
          <p:nvPr/>
        </p:nvSpPr>
        <p:spPr bwMode="auto">
          <a:xfrm>
            <a:off x="4284663" y="3302000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93" name="Line 129"/>
          <p:cNvSpPr>
            <a:spLocks noChangeShapeType="1"/>
          </p:cNvSpPr>
          <p:nvPr/>
        </p:nvSpPr>
        <p:spPr bwMode="auto">
          <a:xfrm>
            <a:off x="3708400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94" name="Line 130"/>
          <p:cNvSpPr>
            <a:spLocks noChangeShapeType="1"/>
          </p:cNvSpPr>
          <p:nvPr/>
        </p:nvSpPr>
        <p:spPr bwMode="auto">
          <a:xfrm>
            <a:off x="3995738" y="3359150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95" name="Line 131"/>
          <p:cNvSpPr>
            <a:spLocks noChangeShapeType="1"/>
          </p:cNvSpPr>
          <p:nvPr/>
        </p:nvSpPr>
        <p:spPr bwMode="auto">
          <a:xfrm>
            <a:off x="4859338" y="334168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96" name="Line 132"/>
          <p:cNvSpPr>
            <a:spLocks noChangeShapeType="1"/>
          </p:cNvSpPr>
          <p:nvPr/>
        </p:nvSpPr>
        <p:spPr bwMode="auto">
          <a:xfrm>
            <a:off x="5148263" y="336708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97" name="Line 133"/>
          <p:cNvSpPr>
            <a:spLocks noChangeShapeType="1"/>
          </p:cNvSpPr>
          <p:nvPr/>
        </p:nvSpPr>
        <p:spPr bwMode="auto">
          <a:xfrm>
            <a:off x="5435600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98" name="Line 134"/>
          <p:cNvSpPr>
            <a:spLocks noChangeShapeType="1"/>
          </p:cNvSpPr>
          <p:nvPr/>
        </p:nvSpPr>
        <p:spPr bwMode="auto">
          <a:xfrm>
            <a:off x="7740650" y="3344863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99" name="Line 135"/>
          <p:cNvSpPr>
            <a:spLocks noChangeShapeType="1"/>
          </p:cNvSpPr>
          <p:nvPr/>
        </p:nvSpPr>
        <p:spPr bwMode="auto">
          <a:xfrm>
            <a:off x="1116013" y="335438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00" name="Line 136"/>
          <p:cNvSpPr>
            <a:spLocks noChangeShapeType="1"/>
          </p:cNvSpPr>
          <p:nvPr/>
        </p:nvSpPr>
        <p:spPr bwMode="auto">
          <a:xfrm>
            <a:off x="7451725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01" name="Line 137"/>
          <p:cNvSpPr>
            <a:spLocks noChangeShapeType="1"/>
          </p:cNvSpPr>
          <p:nvPr/>
        </p:nvSpPr>
        <p:spPr bwMode="auto">
          <a:xfrm>
            <a:off x="7164388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02" name="Line 138"/>
          <p:cNvSpPr>
            <a:spLocks noChangeShapeType="1"/>
          </p:cNvSpPr>
          <p:nvPr/>
        </p:nvSpPr>
        <p:spPr bwMode="auto">
          <a:xfrm>
            <a:off x="6877050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03" name="Line 139"/>
          <p:cNvSpPr>
            <a:spLocks noChangeShapeType="1"/>
          </p:cNvSpPr>
          <p:nvPr/>
        </p:nvSpPr>
        <p:spPr bwMode="auto">
          <a:xfrm>
            <a:off x="6588125" y="3351213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04" name="Line 140"/>
          <p:cNvSpPr>
            <a:spLocks noChangeShapeType="1"/>
          </p:cNvSpPr>
          <p:nvPr/>
        </p:nvSpPr>
        <p:spPr bwMode="auto">
          <a:xfrm>
            <a:off x="6300788" y="334803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05" name="Line 141"/>
          <p:cNvSpPr>
            <a:spLocks noChangeShapeType="1"/>
          </p:cNvSpPr>
          <p:nvPr/>
        </p:nvSpPr>
        <p:spPr bwMode="auto">
          <a:xfrm>
            <a:off x="6011863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06" name="Line 142"/>
          <p:cNvSpPr>
            <a:spLocks noChangeShapeType="1"/>
          </p:cNvSpPr>
          <p:nvPr/>
        </p:nvSpPr>
        <p:spPr bwMode="auto">
          <a:xfrm>
            <a:off x="5724525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07" name="Line 143"/>
          <p:cNvSpPr>
            <a:spLocks noChangeShapeType="1"/>
          </p:cNvSpPr>
          <p:nvPr/>
        </p:nvSpPr>
        <p:spPr bwMode="auto">
          <a:xfrm>
            <a:off x="8027988" y="336073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08" name="Line 144"/>
          <p:cNvSpPr>
            <a:spLocks noChangeShapeType="1"/>
          </p:cNvSpPr>
          <p:nvPr/>
        </p:nvSpPr>
        <p:spPr bwMode="auto">
          <a:xfrm>
            <a:off x="4505325" y="836613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09" name="Line 145"/>
          <p:cNvSpPr>
            <a:spLocks noChangeShapeType="1"/>
          </p:cNvSpPr>
          <p:nvPr/>
        </p:nvSpPr>
        <p:spPr bwMode="auto">
          <a:xfrm>
            <a:off x="4492625" y="1125538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10" name="Line 146"/>
          <p:cNvSpPr>
            <a:spLocks noChangeShapeType="1"/>
          </p:cNvSpPr>
          <p:nvPr/>
        </p:nvSpPr>
        <p:spPr bwMode="auto">
          <a:xfrm>
            <a:off x="4498975" y="1412875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11" name="Line 147"/>
          <p:cNvSpPr>
            <a:spLocks noChangeShapeType="1"/>
          </p:cNvSpPr>
          <p:nvPr/>
        </p:nvSpPr>
        <p:spPr bwMode="auto">
          <a:xfrm>
            <a:off x="4495800" y="1700213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12" name="Line 148"/>
          <p:cNvSpPr>
            <a:spLocks noChangeShapeType="1"/>
          </p:cNvSpPr>
          <p:nvPr/>
        </p:nvSpPr>
        <p:spPr bwMode="auto">
          <a:xfrm>
            <a:off x="4492625" y="1989138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13" name="Line 149"/>
          <p:cNvSpPr>
            <a:spLocks noChangeShapeType="1"/>
          </p:cNvSpPr>
          <p:nvPr/>
        </p:nvSpPr>
        <p:spPr bwMode="auto">
          <a:xfrm>
            <a:off x="4498975" y="2276475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14" name="Line 150"/>
          <p:cNvSpPr>
            <a:spLocks noChangeShapeType="1"/>
          </p:cNvSpPr>
          <p:nvPr/>
        </p:nvSpPr>
        <p:spPr bwMode="auto">
          <a:xfrm>
            <a:off x="4498975" y="2565400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15" name="Line 151"/>
          <p:cNvSpPr>
            <a:spLocks noChangeShapeType="1"/>
          </p:cNvSpPr>
          <p:nvPr/>
        </p:nvSpPr>
        <p:spPr bwMode="auto">
          <a:xfrm>
            <a:off x="4492625" y="2852738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16" name="Line 152"/>
          <p:cNvSpPr>
            <a:spLocks noChangeShapeType="1"/>
          </p:cNvSpPr>
          <p:nvPr/>
        </p:nvSpPr>
        <p:spPr bwMode="auto">
          <a:xfrm>
            <a:off x="4498975" y="3141663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17" name="Line 153"/>
          <p:cNvSpPr>
            <a:spLocks noChangeShapeType="1"/>
          </p:cNvSpPr>
          <p:nvPr/>
        </p:nvSpPr>
        <p:spPr bwMode="auto">
          <a:xfrm>
            <a:off x="4498975" y="3716338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18" name="Line 154"/>
          <p:cNvSpPr>
            <a:spLocks noChangeShapeType="1"/>
          </p:cNvSpPr>
          <p:nvPr/>
        </p:nvSpPr>
        <p:spPr bwMode="auto">
          <a:xfrm>
            <a:off x="4511675" y="4005263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19" name="Line 155"/>
          <p:cNvSpPr>
            <a:spLocks noChangeShapeType="1"/>
          </p:cNvSpPr>
          <p:nvPr/>
        </p:nvSpPr>
        <p:spPr bwMode="auto">
          <a:xfrm>
            <a:off x="4498975" y="4292600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20" name="Line 156"/>
          <p:cNvSpPr>
            <a:spLocks noChangeShapeType="1"/>
          </p:cNvSpPr>
          <p:nvPr/>
        </p:nvSpPr>
        <p:spPr bwMode="auto">
          <a:xfrm>
            <a:off x="4486275" y="4581525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21" name="Line 157"/>
          <p:cNvSpPr>
            <a:spLocks noChangeShapeType="1"/>
          </p:cNvSpPr>
          <p:nvPr/>
        </p:nvSpPr>
        <p:spPr bwMode="auto">
          <a:xfrm>
            <a:off x="4492625" y="4868863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22" name="Line 158"/>
          <p:cNvSpPr>
            <a:spLocks noChangeShapeType="1"/>
          </p:cNvSpPr>
          <p:nvPr/>
        </p:nvSpPr>
        <p:spPr bwMode="auto">
          <a:xfrm>
            <a:off x="4498975" y="5157788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23" name="Line 159"/>
          <p:cNvSpPr>
            <a:spLocks noChangeShapeType="1"/>
          </p:cNvSpPr>
          <p:nvPr/>
        </p:nvSpPr>
        <p:spPr bwMode="auto">
          <a:xfrm>
            <a:off x="4498975" y="5445125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24" name="Line 160"/>
          <p:cNvSpPr>
            <a:spLocks noChangeShapeType="1"/>
          </p:cNvSpPr>
          <p:nvPr/>
        </p:nvSpPr>
        <p:spPr bwMode="auto">
          <a:xfrm>
            <a:off x="4498975" y="5734050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25" name="Line 161"/>
          <p:cNvSpPr>
            <a:spLocks noChangeShapeType="1"/>
          </p:cNvSpPr>
          <p:nvPr/>
        </p:nvSpPr>
        <p:spPr bwMode="auto">
          <a:xfrm>
            <a:off x="4498975" y="6021388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26" name="Line 162"/>
          <p:cNvSpPr>
            <a:spLocks noChangeShapeType="1"/>
          </p:cNvSpPr>
          <p:nvPr/>
        </p:nvSpPr>
        <p:spPr bwMode="auto">
          <a:xfrm>
            <a:off x="4505325" y="6308725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27" name="Text Box 163"/>
          <p:cNvSpPr txBox="1">
            <a:spLocks noChangeArrowheads="1"/>
          </p:cNvSpPr>
          <p:nvPr/>
        </p:nvSpPr>
        <p:spPr bwMode="auto">
          <a:xfrm>
            <a:off x="4572000" y="5229225"/>
            <a:ext cx="431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-7 -8 -9 </a:t>
            </a:r>
          </a:p>
        </p:txBody>
      </p:sp>
      <p:sp>
        <p:nvSpPr>
          <p:cNvPr id="11428" name="Text Box 164"/>
          <p:cNvSpPr txBox="1">
            <a:spLocks noChangeArrowheads="1"/>
          </p:cNvSpPr>
          <p:nvPr/>
        </p:nvSpPr>
        <p:spPr bwMode="auto">
          <a:xfrm>
            <a:off x="4572000" y="2060575"/>
            <a:ext cx="3603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4 3 2 1</a:t>
            </a:r>
          </a:p>
        </p:txBody>
      </p:sp>
      <p:sp>
        <p:nvSpPr>
          <p:cNvPr id="41125" name="Rectangle 165"/>
          <p:cNvSpPr>
            <a:spLocks noChangeArrowheads="1"/>
          </p:cNvSpPr>
          <p:nvPr/>
        </p:nvSpPr>
        <p:spPr bwMode="auto">
          <a:xfrm>
            <a:off x="539750" y="836613"/>
            <a:ext cx="3240088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27" name="Rectangle 167"/>
          <p:cNvSpPr>
            <a:spLocks noChangeArrowheads="1"/>
          </p:cNvSpPr>
          <p:nvPr/>
        </p:nvSpPr>
        <p:spPr bwMode="auto">
          <a:xfrm>
            <a:off x="5219700" y="4292600"/>
            <a:ext cx="3240088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28" name="Rectangle 168"/>
          <p:cNvSpPr>
            <a:spLocks noChangeArrowheads="1"/>
          </p:cNvSpPr>
          <p:nvPr/>
        </p:nvSpPr>
        <p:spPr bwMode="auto">
          <a:xfrm>
            <a:off x="539750" y="4292600"/>
            <a:ext cx="3240088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29" name="Rectangle 169"/>
          <p:cNvSpPr>
            <a:spLocks noChangeArrowheads="1"/>
          </p:cNvSpPr>
          <p:nvPr/>
        </p:nvSpPr>
        <p:spPr bwMode="auto">
          <a:xfrm>
            <a:off x="5219700" y="765175"/>
            <a:ext cx="3240088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30" name="Text Box 170"/>
          <p:cNvSpPr txBox="1">
            <a:spLocks noChangeArrowheads="1"/>
          </p:cNvSpPr>
          <p:nvPr/>
        </p:nvSpPr>
        <p:spPr bwMode="auto">
          <a:xfrm>
            <a:off x="755650" y="981075"/>
            <a:ext cx="2808288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FF"/>
                </a:solidFill>
              </a:rPr>
              <a:t>II</a:t>
            </a:r>
            <a:r>
              <a:rPr lang="ru-RU" sz="2800">
                <a:solidFill>
                  <a:srgbClr val="CC00FF"/>
                </a:solidFill>
              </a:rPr>
              <a:t>  четверть</a:t>
            </a:r>
          </a:p>
          <a:p>
            <a:pPr algn="ctr">
              <a:spcBef>
                <a:spcPct val="50000"/>
              </a:spcBef>
            </a:pPr>
            <a:endParaRPr lang="ru-RU" sz="2800">
              <a:solidFill>
                <a:srgbClr val="CC00FF"/>
              </a:solidFill>
            </a:endParaRPr>
          </a:p>
        </p:txBody>
      </p:sp>
      <p:sp>
        <p:nvSpPr>
          <p:cNvPr id="41131" name="Text Box 171"/>
          <p:cNvSpPr txBox="1">
            <a:spLocks noChangeArrowheads="1"/>
          </p:cNvSpPr>
          <p:nvPr/>
        </p:nvSpPr>
        <p:spPr bwMode="auto">
          <a:xfrm>
            <a:off x="827088" y="4292600"/>
            <a:ext cx="259238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FF"/>
                </a:solidFill>
              </a:rPr>
              <a:t>III</a:t>
            </a:r>
            <a:r>
              <a:rPr lang="ru-RU" sz="2800">
                <a:solidFill>
                  <a:srgbClr val="CC00FF"/>
                </a:solidFill>
              </a:rPr>
              <a:t>  четверть</a:t>
            </a:r>
          </a:p>
          <a:p>
            <a:pPr algn="ctr">
              <a:spcBef>
                <a:spcPct val="50000"/>
              </a:spcBef>
            </a:pPr>
            <a:endParaRPr lang="ru-RU" sz="2800">
              <a:solidFill>
                <a:srgbClr val="CC00FF"/>
              </a:solidFill>
            </a:endParaRPr>
          </a:p>
        </p:txBody>
      </p:sp>
      <p:sp>
        <p:nvSpPr>
          <p:cNvPr id="41132" name="Text Box 172"/>
          <p:cNvSpPr txBox="1">
            <a:spLocks noChangeArrowheads="1"/>
          </p:cNvSpPr>
          <p:nvPr/>
        </p:nvSpPr>
        <p:spPr bwMode="auto">
          <a:xfrm>
            <a:off x="5651500" y="908050"/>
            <a:ext cx="25209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FF"/>
                </a:solidFill>
              </a:rPr>
              <a:t>I</a:t>
            </a:r>
            <a:r>
              <a:rPr lang="ru-RU" sz="2800">
                <a:solidFill>
                  <a:srgbClr val="CC00FF"/>
                </a:solidFill>
              </a:rPr>
              <a:t>  четверть</a:t>
            </a:r>
          </a:p>
          <a:p>
            <a:pPr algn="ctr">
              <a:spcBef>
                <a:spcPct val="50000"/>
              </a:spcBef>
            </a:pPr>
            <a:endParaRPr lang="ru-RU" sz="2800">
              <a:solidFill>
                <a:srgbClr val="CC00FF"/>
              </a:solidFill>
            </a:endParaRPr>
          </a:p>
        </p:txBody>
      </p:sp>
      <p:sp>
        <p:nvSpPr>
          <p:cNvPr id="41133" name="Text Box 173"/>
          <p:cNvSpPr txBox="1">
            <a:spLocks noChangeArrowheads="1"/>
          </p:cNvSpPr>
          <p:nvPr/>
        </p:nvSpPr>
        <p:spPr bwMode="auto">
          <a:xfrm>
            <a:off x="5580063" y="4292600"/>
            <a:ext cx="2449512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FF"/>
                </a:solidFill>
              </a:rPr>
              <a:t>IV</a:t>
            </a:r>
            <a:r>
              <a:rPr lang="ru-RU" sz="2800">
                <a:solidFill>
                  <a:srgbClr val="CC00FF"/>
                </a:solidFill>
              </a:rPr>
              <a:t>  четверть</a:t>
            </a:r>
          </a:p>
          <a:p>
            <a:pPr algn="ctr">
              <a:spcBef>
                <a:spcPct val="50000"/>
              </a:spcBef>
            </a:pPr>
            <a:endParaRPr lang="ru-RU" sz="2800">
              <a:solidFill>
                <a:srgbClr val="CC00FF"/>
              </a:solidFill>
            </a:endParaRPr>
          </a:p>
        </p:txBody>
      </p:sp>
      <p:sp>
        <p:nvSpPr>
          <p:cNvPr id="41134" name="Text Box 174"/>
          <p:cNvSpPr txBox="1">
            <a:spLocks noChangeArrowheads="1"/>
          </p:cNvSpPr>
          <p:nvPr/>
        </p:nvSpPr>
        <p:spPr bwMode="auto">
          <a:xfrm>
            <a:off x="1187450" y="1484313"/>
            <a:ext cx="1655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CC00FF"/>
                </a:solidFill>
              </a:rPr>
              <a:t>(-;+)</a:t>
            </a:r>
          </a:p>
        </p:txBody>
      </p:sp>
      <p:sp>
        <p:nvSpPr>
          <p:cNvPr id="41135" name="Text Box 175"/>
          <p:cNvSpPr txBox="1">
            <a:spLocks noChangeArrowheads="1"/>
          </p:cNvSpPr>
          <p:nvPr/>
        </p:nvSpPr>
        <p:spPr bwMode="auto">
          <a:xfrm>
            <a:off x="6156325" y="1412875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CC00FF"/>
                </a:solidFill>
              </a:rPr>
              <a:t>(+;+)</a:t>
            </a:r>
          </a:p>
        </p:txBody>
      </p:sp>
      <p:sp>
        <p:nvSpPr>
          <p:cNvPr id="41136" name="Text Box 176"/>
          <p:cNvSpPr txBox="1">
            <a:spLocks noChangeArrowheads="1"/>
          </p:cNvSpPr>
          <p:nvPr/>
        </p:nvSpPr>
        <p:spPr bwMode="auto">
          <a:xfrm>
            <a:off x="1042988" y="4941888"/>
            <a:ext cx="1873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CC00FF"/>
                </a:solidFill>
              </a:rPr>
              <a:t>(-;-)</a:t>
            </a:r>
          </a:p>
        </p:txBody>
      </p:sp>
      <p:sp>
        <p:nvSpPr>
          <p:cNvPr id="41137" name="Text Box 177"/>
          <p:cNvSpPr txBox="1">
            <a:spLocks noChangeArrowheads="1"/>
          </p:cNvSpPr>
          <p:nvPr/>
        </p:nvSpPr>
        <p:spPr bwMode="auto">
          <a:xfrm>
            <a:off x="5795963" y="4868863"/>
            <a:ext cx="1728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CC00FF"/>
                </a:solidFill>
              </a:rPr>
              <a:t>(+;-)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5" grpId="0" animBg="1"/>
      <p:bldP spid="41127" grpId="0" animBg="1"/>
      <p:bldP spid="41128" grpId="0" animBg="1"/>
      <p:bldP spid="41129" grpId="0" animBg="1"/>
      <p:bldP spid="41130" grpId="0"/>
      <p:bldP spid="41131" grpId="0"/>
      <p:bldP spid="41132" grpId="0"/>
      <p:bldP spid="41133" grpId="0"/>
      <p:bldP spid="41134" grpId="0"/>
      <p:bldP spid="41135" grpId="0"/>
      <p:bldP spid="41136" grpId="0"/>
      <p:bldP spid="411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46"/>
          <p:cNvSpPr txBox="1">
            <a:spLocks noChangeArrowheads="1"/>
          </p:cNvSpPr>
          <p:nvPr/>
        </p:nvSpPr>
        <p:spPr bwMode="auto">
          <a:xfrm>
            <a:off x="2638425" y="10001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У</a:t>
            </a:r>
          </a:p>
        </p:txBody>
      </p:sp>
      <p:sp>
        <p:nvSpPr>
          <p:cNvPr id="9220" name="TextBox 70"/>
          <p:cNvSpPr txBox="1">
            <a:spLocks noChangeArrowheads="1"/>
          </p:cNvSpPr>
          <p:nvPr/>
        </p:nvSpPr>
        <p:spPr bwMode="auto">
          <a:xfrm>
            <a:off x="7452319" y="1700808"/>
            <a:ext cx="12344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/>
              <a:t>(3;2)</a:t>
            </a:r>
          </a:p>
        </p:txBody>
      </p:sp>
      <p:sp>
        <p:nvSpPr>
          <p:cNvPr id="9221" name="TextBox 71"/>
          <p:cNvSpPr txBox="1">
            <a:spLocks noChangeArrowheads="1"/>
          </p:cNvSpPr>
          <p:nvPr/>
        </p:nvSpPr>
        <p:spPr bwMode="auto">
          <a:xfrm>
            <a:off x="7380312" y="2348879"/>
            <a:ext cx="1306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/>
              <a:t>(-2;3</a:t>
            </a:r>
            <a:r>
              <a:rPr lang="ru-RU" sz="2800" dirty="0"/>
              <a:t>)</a:t>
            </a:r>
          </a:p>
        </p:txBody>
      </p:sp>
      <p:sp>
        <p:nvSpPr>
          <p:cNvPr id="9222" name="TextBox 72"/>
          <p:cNvSpPr txBox="1">
            <a:spLocks noChangeArrowheads="1"/>
          </p:cNvSpPr>
          <p:nvPr/>
        </p:nvSpPr>
        <p:spPr bwMode="auto">
          <a:xfrm>
            <a:off x="7380312" y="3212975"/>
            <a:ext cx="11521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/>
              <a:t>(5;3)</a:t>
            </a:r>
          </a:p>
        </p:txBody>
      </p:sp>
      <p:sp>
        <p:nvSpPr>
          <p:cNvPr id="9223" name="TextBox 73"/>
          <p:cNvSpPr txBox="1">
            <a:spLocks noChangeArrowheads="1"/>
          </p:cNvSpPr>
          <p:nvPr/>
        </p:nvSpPr>
        <p:spPr bwMode="auto">
          <a:xfrm>
            <a:off x="7236297" y="3789039"/>
            <a:ext cx="15267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/>
              <a:t>(-3;-2)</a:t>
            </a:r>
          </a:p>
        </p:txBody>
      </p:sp>
      <p:sp>
        <p:nvSpPr>
          <p:cNvPr id="9224" name="TextBox 74"/>
          <p:cNvSpPr txBox="1">
            <a:spLocks noChangeArrowheads="1"/>
          </p:cNvSpPr>
          <p:nvPr/>
        </p:nvSpPr>
        <p:spPr bwMode="auto">
          <a:xfrm>
            <a:off x="7380312" y="4509120"/>
            <a:ext cx="13681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/>
              <a:t>(3;-2)</a:t>
            </a:r>
          </a:p>
        </p:txBody>
      </p:sp>
      <p:sp>
        <p:nvSpPr>
          <p:cNvPr id="9225" name="TextBox 75"/>
          <p:cNvSpPr txBox="1">
            <a:spLocks noChangeArrowheads="1"/>
          </p:cNvSpPr>
          <p:nvPr/>
        </p:nvSpPr>
        <p:spPr bwMode="auto">
          <a:xfrm>
            <a:off x="7308304" y="5229200"/>
            <a:ext cx="14401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/>
              <a:t>(-1;1)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9144000" y="1628800"/>
            <a:ext cx="756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9144000" y="2348880"/>
            <a:ext cx="756592" cy="53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9144000" y="3140968"/>
            <a:ext cx="756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9144000" y="3861048"/>
            <a:ext cx="540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9144000" y="4495800"/>
            <a:ext cx="540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9144000" y="5229200"/>
            <a:ext cx="468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Т</a:t>
            </a:r>
          </a:p>
        </p:txBody>
      </p:sp>
      <p:grpSp>
        <p:nvGrpSpPr>
          <p:cNvPr id="2" name="Группа 86"/>
          <p:cNvGrpSpPr>
            <a:grpSpLocks/>
          </p:cNvGrpSpPr>
          <p:nvPr/>
        </p:nvGrpSpPr>
        <p:grpSpPr bwMode="auto">
          <a:xfrm>
            <a:off x="304800" y="1124745"/>
            <a:ext cx="7291536" cy="5472608"/>
            <a:chOff x="304800" y="1084263"/>
            <a:chExt cx="7210425" cy="5643562"/>
          </a:xfrm>
        </p:grpSpPr>
        <p:cxnSp>
          <p:nvCxnSpPr>
            <p:cNvPr id="4" name="Прямая со стрелкой 3"/>
            <p:cNvCxnSpPr/>
            <p:nvPr/>
          </p:nvCxnSpPr>
          <p:spPr>
            <a:xfrm rot="5400000" flipH="1" flipV="1">
              <a:off x="166687" y="3905251"/>
              <a:ext cx="56419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4" name="Прямая со стрелкой 4"/>
            <p:cNvCxnSpPr>
              <a:cxnSpLocks noChangeShapeType="1"/>
            </p:cNvCxnSpPr>
            <p:nvPr/>
          </p:nvCxnSpPr>
          <p:spPr bwMode="auto">
            <a:xfrm flipV="1">
              <a:off x="304800" y="4014788"/>
              <a:ext cx="7210425" cy="2381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>
              <a:off x="1246188" y="3940175"/>
              <a:ext cx="5572125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1944688" y="3940175"/>
              <a:ext cx="557053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898525" y="3940175"/>
              <a:ext cx="557053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1595438" y="3940175"/>
              <a:ext cx="557053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2292350" y="3940175"/>
              <a:ext cx="557053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2640013" y="3940175"/>
              <a:ext cx="557053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2989263" y="3940175"/>
              <a:ext cx="557053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5400000">
              <a:off x="3336925" y="3940175"/>
              <a:ext cx="557053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3686175" y="3940175"/>
              <a:ext cx="557053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4033838" y="3940175"/>
              <a:ext cx="557053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4383088" y="3940175"/>
              <a:ext cx="557053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550863" y="3940175"/>
              <a:ext cx="557053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-146050" y="3940175"/>
              <a:ext cx="557053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-493712" y="3940175"/>
              <a:ext cx="557053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-842962" y="3940175"/>
              <a:ext cx="557053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-1190625" y="3940175"/>
              <a:ext cx="557053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-1539875" y="3940175"/>
              <a:ext cx="557053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-1887537" y="3940175"/>
              <a:ext cx="557053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-2235200" y="3940175"/>
              <a:ext cx="557053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434975" y="3654425"/>
              <a:ext cx="6729413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434975" y="3297238"/>
              <a:ext cx="6729413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431800" y="2936875"/>
              <a:ext cx="6729413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57" name="Прямая соединительная линия 35"/>
            <p:cNvCxnSpPr>
              <a:cxnSpLocks noChangeShapeType="1"/>
            </p:cNvCxnSpPr>
            <p:nvPr/>
          </p:nvCxnSpPr>
          <p:spPr bwMode="auto">
            <a:xfrm rot="10800000" flipV="1">
              <a:off x="457200" y="2586038"/>
              <a:ext cx="6710363" cy="4762"/>
            </a:xfrm>
            <a:prstGeom prst="line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436563" y="2208213"/>
              <a:ext cx="6729412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59" name="Прямая соединительная линия 37"/>
            <p:cNvCxnSpPr>
              <a:cxnSpLocks noChangeShapeType="1"/>
            </p:cNvCxnSpPr>
            <p:nvPr/>
          </p:nvCxnSpPr>
          <p:spPr bwMode="auto">
            <a:xfrm rot="10800000" flipV="1">
              <a:off x="457200" y="1828800"/>
              <a:ext cx="6710363" cy="33338"/>
            </a:xfrm>
            <a:prstGeom prst="line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9260" name="Прямая соединительная линия 38"/>
            <p:cNvCxnSpPr>
              <a:cxnSpLocks noChangeShapeType="1"/>
            </p:cNvCxnSpPr>
            <p:nvPr/>
          </p:nvCxnSpPr>
          <p:spPr bwMode="auto">
            <a:xfrm rot="10800000" flipV="1">
              <a:off x="436563" y="1512888"/>
              <a:ext cx="6729412" cy="9525"/>
            </a:xfrm>
            <a:prstGeom prst="line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0" name="Прямая соединительная линия 39"/>
            <p:cNvCxnSpPr/>
            <p:nvPr/>
          </p:nvCxnSpPr>
          <p:spPr>
            <a:xfrm rot="10800000">
              <a:off x="434975" y="4368800"/>
              <a:ext cx="6729413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10800000">
              <a:off x="434975" y="4725988"/>
              <a:ext cx="6729413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10800000">
              <a:off x="434975" y="5083175"/>
              <a:ext cx="6729413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10800000">
              <a:off x="434975" y="5440363"/>
              <a:ext cx="6729413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10800000">
              <a:off x="434975" y="5797550"/>
              <a:ext cx="6729413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10800000">
              <a:off x="434975" y="6154738"/>
              <a:ext cx="6729413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10800000">
              <a:off x="434975" y="6440488"/>
              <a:ext cx="6729413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68" name="TextBox 47"/>
            <p:cNvSpPr txBox="1">
              <a:spLocks noChangeArrowheads="1"/>
            </p:cNvSpPr>
            <p:nvPr/>
          </p:nvSpPr>
          <p:spPr bwMode="auto">
            <a:xfrm>
              <a:off x="7305675" y="3656013"/>
              <a:ext cx="20955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Х</a:t>
              </a:r>
            </a:p>
          </p:txBody>
        </p:sp>
        <p:sp>
          <p:nvSpPr>
            <p:cNvPr id="9269" name="TextBox 48"/>
            <p:cNvSpPr txBox="1">
              <a:spLocks noChangeArrowheads="1"/>
            </p:cNvSpPr>
            <p:nvPr/>
          </p:nvSpPr>
          <p:spPr bwMode="auto">
            <a:xfrm>
              <a:off x="2895600" y="3733800"/>
              <a:ext cx="207963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0</a:t>
              </a:r>
            </a:p>
          </p:txBody>
        </p:sp>
        <p:sp>
          <p:nvSpPr>
            <p:cNvPr id="52" name="Овал 51"/>
            <p:cNvSpPr/>
            <p:nvPr/>
          </p:nvSpPr>
          <p:spPr>
            <a:xfrm>
              <a:off x="5006975" y="2500313"/>
              <a:ext cx="139700" cy="142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6400800" y="1785938"/>
              <a:ext cx="139700" cy="142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5006975" y="5357813"/>
              <a:ext cx="139700" cy="142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827088" y="5357813"/>
              <a:ext cx="139700" cy="142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1524000" y="1752600"/>
              <a:ext cx="139700" cy="142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2220913" y="3214688"/>
              <a:ext cx="139700" cy="142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76" name="TextBox 57"/>
            <p:cNvSpPr txBox="1">
              <a:spLocks noChangeArrowheads="1"/>
            </p:cNvSpPr>
            <p:nvPr/>
          </p:nvSpPr>
          <p:spPr bwMode="auto">
            <a:xfrm>
              <a:off x="6324600" y="1285875"/>
              <a:ext cx="4286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latin typeface="Calibri" pitchFamily="34" charset="0"/>
                </a:rPr>
                <a:t>К</a:t>
              </a:r>
            </a:p>
          </p:txBody>
        </p:sp>
        <p:sp>
          <p:nvSpPr>
            <p:cNvPr id="9277" name="TextBox 58"/>
            <p:cNvSpPr txBox="1">
              <a:spLocks noChangeArrowheads="1"/>
            </p:cNvSpPr>
            <p:nvPr/>
          </p:nvSpPr>
          <p:spPr bwMode="auto">
            <a:xfrm>
              <a:off x="4876800" y="1928813"/>
              <a:ext cx="4286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alibri" pitchFamily="34" charset="0"/>
                </a:rPr>
                <a:t>Д</a:t>
              </a:r>
            </a:p>
          </p:txBody>
        </p:sp>
        <p:sp>
          <p:nvSpPr>
            <p:cNvPr id="9278" name="TextBox 59"/>
            <p:cNvSpPr txBox="1">
              <a:spLocks noChangeArrowheads="1"/>
            </p:cNvSpPr>
            <p:nvPr/>
          </p:nvSpPr>
          <p:spPr bwMode="auto">
            <a:xfrm>
              <a:off x="4905375" y="4857750"/>
              <a:ext cx="4286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latin typeface="Calibri" pitchFamily="34" charset="0"/>
                </a:rPr>
                <a:t>Р</a:t>
              </a:r>
            </a:p>
          </p:txBody>
        </p:sp>
        <p:sp>
          <p:nvSpPr>
            <p:cNvPr id="9279" name="TextBox 60"/>
            <p:cNvSpPr txBox="1">
              <a:spLocks noChangeArrowheads="1"/>
            </p:cNvSpPr>
            <p:nvPr/>
          </p:nvSpPr>
          <p:spPr bwMode="auto">
            <a:xfrm>
              <a:off x="1447800" y="1285875"/>
              <a:ext cx="4286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latin typeface="Calibri" pitchFamily="34" charset="0"/>
                </a:rPr>
                <a:t>Е</a:t>
              </a:r>
            </a:p>
          </p:txBody>
        </p:sp>
        <p:sp>
          <p:nvSpPr>
            <p:cNvPr id="9280" name="TextBox 61"/>
            <p:cNvSpPr txBox="1">
              <a:spLocks noChangeArrowheads="1"/>
            </p:cNvSpPr>
            <p:nvPr/>
          </p:nvSpPr>
          <p:spPr bwMode="auto">
            <a:xfrm>
              <a:off x="2133600" y="2714625"/>
              <a:ext cx="4286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latin typeface="Calibri" pitchFamily="34" charset="0"/>
                </a:rPr>
                <a:t>Т</a:t>
              </a:r>
            </a:p>
          </p:txBody>
        </p:sp>
        <p:sp>
          <p:nvSpPr>
            <p:cNvPr id="9281" name="TextBox 62"/>
            <p:cNvSpPr txBox="1">
              <a:spLocks noChangeArrowheads="1"/>
            </p:cNvSpPr>
            <p:nvPr/>
          </p:nvSpPr>
          <p:spPr bwMode="auto">
            <a:xfrm>
              <a:off x="714375" y="4786313"/>
              <a:ext cx="4286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latin typeface="Calibri" pitchFamily="34" charset="0"/>
                </a:rPr>
                <a:t>А</a:t>
              </a:r>
            </a:p>
          </p:txBody>
        </p:sp>
        <p:sp>
          <p:nvSpPr>
            <p:cNvPr id="9282" name="TextBox 50"/>
            <p:cNvSpPr txBox="1">
              <a:spLocks noChangeArrowheads="1"/>
            </p:cNvSpPr>
            <p:nvPr/>
          </p:nvSpPr>
          <p:spPr bwMode="auto">
            <a:xfrm>
              <a:off x="2057400" y="3571875"/>
              <a:ext cx="4286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-1</a:t>
              </a:r>
            </a:p>
          </p:txBody>
        </p:sp>
        <p:sp>
          <p:nvSpPr>
            <p:cNvPr id="9283" name="TextBox 50"/>
            <p:cNvSpPr txBox="1">
              <a:spLocks noChangeArrowheads="1"/>
            </p:cNvSpPr>
            <p:nvPr/>
          </p:nvSpPr>
          <p:spPr bwMode="auto">
            <a:xfrm>
              <a:off x="1371600" y="3571875"/>
              <a:ext cx="4286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-2</a:t>
              </a:r>
            </a:p>
          </p:txBody>
        </p:sp>
        <p:sp>
          <p:nvSpPr>
            <p:cNvPr id="9284" name="TextBox 50"/>
            <p:cNvSpPr txBox="1">
              <a:spLocks noChangeArrowheads="1"/>
            </p:cNvSpPr>
            <p:nvPr/>
          </p:nvSpPr>
          <p:spPr bwMode="auto">
            <a:xfrm>
              <a:off x="685800" y="3571875"/>
              <a:ext cx="4286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-3</a:t>
              </a:r>
            </a:p>
          </p:txBody>
        </p:sp>
        <p:sp>
          <p:nvSpPr>
            <p:cNvPr id="9285" name="TextBox 50"/>
            <p:cNvSpPr txBox="1">
              <a:spLocks noChangeArrowheads="1"/>
            </p:cNvSpPr>
            <p:nvPr/>
          </p:nvSpPr>
          <p:spPr bwMode="auto">
            <a:xfrm>
              <a:off x="3643313" y="3071813"/>
              <a:ext cx="1428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9286" name="TextBox 50"/>
            <p:cNvSpPr txBox="1">
              <a:spLocks noChangeArrowheads="1"/>
            </p:cNvSpPr>
            <p:nvPr/>
          </p:nvSpPr>
          <p:spPr bwMode="auto">
            <a:xfrm>
              <a:off x="3643313" y="2428875"/>
              <a:ext cx="142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9287" name="TextBox 50"/>
            <p:cNvSpPr txBox="1">
              <a:spLocks noChangeArrowheads="1"/>
            </p:cNvSpPr>
            <p:nvPr/>
          </p:nvSpPr>
          <p:spPr bwMode="auto">
            <a:xfrm>
              <a:off x="3643313" y="1714500"/>
              <a:ext cx="142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9288" name="TextBox 50"/>
            <p:cNvSpPr txBox="1">
              <a:spLocks noChangeArrowheads="1"/>
            </p:cNvSpPr>
            <p:nvPr/>
          </p:nvSpPr>
          <p:spPr bwMode="auto">
            <a:xfrm>
              <a:off x="2971800" y="4487863"/>
              <a:ext cx="4286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-1</a:t>
              </a:r>
            </a:p>
          </p:txBody>
        </p:sp>
        <p:sp>
          <p:nvSpPr>
            <p:cNvPr id="9289" name="TextBox 50"/>
            <p:cNvSpPr txBox="1">
              <a:spLocks noChangeArrowheads="1"/>
            </p:cNvSpPr>
            <p:nvPr/>
          </p:nvSpPr>
          <p:spPr bwMode="auto">
            <a:xfrm>
              <a:off x="2971800" y="5214938"/>
              <a:ext cx="5000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-2</a:t>
              </a:r>
            </a:p>
          </p:txBody>
        </p:sp>
        <p:sp>
          <p:nvSpPr>
            <p:cNvPr id="9290" name="TextBox 50"/>
            <p:cNvSpPr txBox="1">
              <a:spLocks noChangeArrowheads="1"/>
            </p:cNvSpPr>
            <p:nvPr/>
          </p:nvSpPr>
          <p:spPr bwMode="auto">
            <a:xfrm>
              <a:off x="3000375" y="3124200"/>
              <a:ext cx="4286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1</a:t>
              </a:r>
            </a:p>
          </p:txBody>
        </p:sp>
        <p:sp>
          <p:nvSpPr>
            <p:cNvPr id="9291" name="TextBox 50"/>
            <p:cNvSpPr txBox="1">
              <a:spLocks noChangeArrowheads="1"/>
            </p:cNvSpPr>
            <p:nvPr/>
          </p:nvSpPr>
          <p:spPr bwMode="auto">
            <a:xfrm>
              <a:off x="3000375" y="2376488"/>
              <a:ext cx="4286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9292" name="TextBox 50"/>
            <p:cNvSpPr txBox="1">
              <a:spLocks noChangeArrowheads="1"/>
            </p:cNvSpPr>
            <p:nvPr/>
          </p:nvSpPr>
          <p:spPr bwMode="auto">
            <a:xfrm>
              <a:off x="2971800" y="1614488"/>
              <a:ext cx="4286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9293" name="TextBox 50"/>
            <p:cNvSpPr txBox="1">
              <a:spLocks noChangeArrowheads="1"/>
            </p:cNvSpPr>
            <p:nvPr/>
          </p:nvSpPr>
          <p:spPr bwMode="auto">
            <a:xfrm>
              <a:off x="3533775" y="3595688"/>
              <a:ext cx="4286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1</a:t>
              </a:r>
            </a:p>
          </p:txBody>
        </p:sp>
        <p:sp>
          <p:nvSpPr>
            <p:cNvPr id="9294" name="TextBox 50"/>
            <p:cNvSpPr txBox="1">
              <a:spLocks noChangeArrowheads="1"/>
            </p:cNvSpPr>
            <p:nvPr/>
          </p:nvSpPr>
          <p:spPr bwMode="auto">
            <a:xfrm>
              <a:off x="4214810" y="3571876"/>
              <a:ext cx="4286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9295" name="TextBox 50"/>
            <p:cNvSpPr txBox="1">
              <a:spLocks noChangeArrowheads="1"/>
            </p:cNvSpPr>
            <p:nvPr/>
          </p:nvSpPr>
          <p:spPr bwMode="auto">
            <a:xfrm>
              <a:off x="4929190" y="3571876"/>
              <a:ext cx="4286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9296" name="TextBox 50"/>
            <p:cNvSpPr txBox="1">
              <a:spLocks noChangeArrowheads="1"/>
            </p:cNvSpPr>
            <p:nvPr/>
          </p:nvSpPr>
          <p:spPr bwMode="auto">
            <a:xfrm>
              <a:off x="5624530" y="3571876"/>
              <a:ext cx="4476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9297" name="TextBox 50"/>
            <p:cNvSpPr txBox="1">
              <a:spLocks noChangeArrowheads="1"/>
            </p:cNvSpPr>
            <p:nvPr/>
          </p:nvSpPr>
          <p:spPr bwMode="auto">
            <a:xfrm>
              <a:off x="6357953" y="3571876"/>
              <a:ext cx="4286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539552" y="40466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Calibri" pitchFamily="34" charset="0"/>
              </a:rPr>
              <a:t>Соотнеси координаты точек и буквы</a:t>
            </a:r>
            <a:endParaRPr lang="ru-RU" sz="3200" b="1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92044E-7 L -0.10816 0.014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2239E-6 L -0.09444 0.01041 " pathEditMode="relative" ptsTypes="AA">
                                      <p:cBhvr>
                                        <p:cTn id="1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54487E-6 L -0.10243 0.0104 " pathEditMode="relative" ptsTypes="AA">
                                      <p:cBhvr>
                                        <p:cTn id="1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54487E-6 L -0.06684 -0.01064 " pathEditMode="relative" ptsTypes="AA">
                                      <p:cBhvr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6688E-6 L -0.08073 0.005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77521E-7 L -0.06684 -2.77521E-7 " pathEditMode="relative" ptsTypes="AA">
                                      <p:cBhvr>
                                        <p:cTn id="2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6870700" cy="1600200"/>
          </a:xfrm>
        </p:spPr>
        <p:txBody>
          <a:bodyPr/>
          <a:lstStyle/>
          <a:p>
            <a:r>
              <a:rPr lang="ru-RU" sz="5400" b="1" dirty="0"/>
              <a:t>Рене </a:t>
            </a:r>
            <a:r>
              <a:rPr lang="ru-RU" sz="5400" b="1" dirty="0" smtClean="0"/>
              <a:t>Декарт</a:t>
            </a:r>
            <a:endParaRPr lang="ru-RU" sz="5400" b="1" dirty="0"/>
          </a:p>
        </p:txBody>
      </p:sp>
      <p:pic>
        <p:nvPicPr>
          <p:cNvPr id="36871" name="Picture 1031" descr="pd_01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794" y="928670"/>
            <a:ext cx="4500594" cy="498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8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2428860" y="6000768"/>
            <a:ext cx="37719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dirty="0">
                <a:latin typeface="PragmaticaKMM" charset="-52"/>
                <a:cs typeface="Times New Roman" pitchFamily="18" charset="0"/>
              </a:rPr>
              <a:t> </a:t>
            </a:r>
            <a:r>
              <a:rPr lang="ru-RU" sz="3000" b="1" dirty="0">
                <a:latin typeface="PragmaticaKMM" charset="-52"/>
                <a:cs typeface="Times New Roman" pitchFamily="18" charset="0"/>
              </a:rPr>
              <a:t>(</a:t>
            </a:r>
            <a:r>
              <a:rPr lang="ru-RU" sz="3000" b="1" dirty="0" smtClean="0">
                <a:latin typeface="PragmaticaKMM" charset="-52"/>
                <a:cs typeface="Times New Roman" pitchFamily="18" charset="0"/>
              </a:rPr>
              <a:t>1596 -</a:t>
            </a:r>
            <a:r>
              <a:rPr lang="ru-RU" sz="3000" b="1" dirty="0" smtClean="0">
                <a:latin typeface="PragmaticaKMM" charset="-52"/>
              </a:rPr>
              <a:t>  </a:t>
            </a:r>
            <a:r>
              <a:rPr lang="ru-RU" sz="3000" b="1" dirty="0">
                <a:latin typeface="PragmaticaKMM" charset="-52"/>
                <a:cs typeface="Times New Roman" pitchFamily="18" charset="0"/>
              </a:rPr>
              <a:t>1650) </a:t>
            </a:r>
          </a:p>
        </p:txBody>
      </p:sp>
      <p:sp>
        <p:nvSpPr>
          <p:cNvPr id="36870" name="Rectangle 1030"/>
          <p:cNvSpPr>
            <a:spLocks noChangeArrowheads="1"/>
          </p:cNvSpPr>
          <p:nvPr/>
        </p:nvSpPr>
        <p:spPr bwMode="auto">
          <a:xfrm>
            <a:off x="316230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4429132"/>
            <a:ext cx="2571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D60093"/>
                </a:solidFill>
                <a:latin typeface="Tahoma" pitchFamily="34" charset="0"/>
              </a:rPr>
              <a:t>Автор координатной плоскости</a:t>
            </a:r>
            <a:r>
              <a:rPr lang="ru-RU" b="1" dirty="0" smtClean="0">
                <a:solidFill>
                  <a:srgbClr val="0000FF"/>
                </a:solidFill>
                <a:latin typeface="Tahoma" pitchFamily="34" charset="0"/>
              </a:rPr>
              <a:t>, поэтому ее часто называют </a:t>
            </a:r>
            <a:r>
              <a:rPr lang="ru-RU" b="1" dirty="0" smtClean="0">
                <a:solidFill>
                  <a:srgbClr val="D60093"/>
                </a:solidFill>
                <a:latin typeface="Tahoma" pitchFamily="34" charset="0"/>
              </a:rPr>
              <a:t>декартовой системой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1785926"/>
            <a:ext cx="23574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Рене Декарт</a:t>
            </a:r>
            <a:r>
              <a:rPr lang="ru-RU" b="1" dirty="0" smtClean="0">
                <a:latin typeface="Tahoma" pitchFamily="34" charset="0"/>
              </a:rPr>
              <a:t> – </a:t>
            </a:r>
          </a:p>
          <a:p>
            <a:r>
              <a:rPr lang="ru-RU" b="1" dirty="0" smtClean="0">
                <a:latin typeface="Tahoma" pitchFamily="34" charset="0"/>
              </a:rPr>
              <a:t>французский философ, математик, </a:t>
            </a:r>
            <a:br>
              <a:rPr lang="ru-RU" b="1" dirty="0" smtClean="0">
                <a:latin typeface="Tahoma" pitchFamily="34" charset="0"/>
              </a:rPr>
            </a:br>
            <a:r>
              <a:rPr lang="ru-RU" b="1" dirty="0" smtClean="0">
                <a:latin typeface="Tahoma" pitchFamily="34" charset="0"/>
              </a:rPr>
              <a:t>             физик и физиолог</a:t>
            </a:r>
            <a:r>
              <a:rPr lang="ru-RU" dirty="0" smtClean="0">
                <a:latin typeface="Tahoma" pitchFamily="34" charset="0"/>
              </a:rPr>
              <a:t>.</a:t>
            </a:r>
            <a:endParaRPr lang="ru-RU" b="1" dirty="0" smtClean="0">
              <a:latin typeface="Tahoma" pitchFamily="34" charset="0"/>
            </a:endParaRPr>
          </a:p>
          <a:p>
            <a:r>
              <a:rPr lang="ru-RU" b="1" dirty="0" smtClean="0">
                <a:latin typeface="Tahoma" pitchFamily="34" charset="0"/>
              </a:rPr>
              <a:t>                 (1596-1650).</a:t>
            </a:r>
            <a:endParaRPr lang="ru-RU" b="1" dirty="0">
              <a:latin typeface="Tahoma" pitchFamily="34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 flipV="1">
            <a:off x="4572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38862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81000" y="4114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257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9436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6643688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73152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8686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2004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25146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1828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11430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468313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381000" y="6172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457200" y="54864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457200" y="48006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457200" y="2743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457200" y="20574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395288" y="1341438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381000" y="685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5720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457200" y="34290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0" y="3429000"/>
            <a:ext cx="7620000" cy="396875"/>
            <a:chOff x="480" y="2160"/>
            <a:chExt cx="4800" cy="250"/>
          </a:xfrm>
        </p:grpSpPr>
        <p:sp>
          <p:nvSpPr>
            <p:cNvPr id="25680" name="Text Box 27"/>
            <p:cNvSpPr txBox="1">
              <a:spLocks noChangeArrowheads="1"/>
            </p:cNvSpPr>
            <p:nvPr/>
          </p:nvSpPr>
          <p:spPr bwMode="auto">
            <a:xfrm>
              <a:off x="283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5681" name="Text Box 28"/>
            <p:cNvSpPr txBox="1">
              <a:spLocks noChangeArrowheads="1"/>
            </p:cNvSpPr>
            <p:nvPr/>
          </p:nvSpPr>
          <p:spPr bwMode="auto">
            <a:xfrm>
              <a:off x="3264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5682" name="Text Box 29"/>
            <p:cNvSpPr txBox="1">
              <a:spLocks noChangeArrowheads="1"/>
            </p:cNvSpPr>
            <p:nvPr/>
          </p:nvSpPr>
          <p:spPr bwMode="auto">
            <a:xfrm>
              <a:off x="3696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5683" name="Text Box 30"/>
            <p:cNvSpPr txBox="1">
              <a:spLocks noChangeArrowheads="1"/>
            </p:cNvSpPr>
            <p:nvPr/>
          </p:nvSpPr>
          <p:spPr bwMode="auto">
            <a:xfrm>
              <a:off x="4128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5684" name="Text Box 31"/>
            <p:cNvSpPr txBox="1">
              <a:spLocks noChangeArrowheads="1"/>
            </p:cNvSpPr>
            <p:nvPr/>
          </p:nvSpPr>
          <p:spPr bwMode="auto">
            <a:xfrm>
              <a:off x="4560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5685" name="Text Box 32"/>
            <p:cNvSpPr txBox="1">
              <a:spLocks noChangeArrowheads="1"/>
            </p:cNvSpPr>
            <p:nvPr/>
          </p:nvSpPr>
          <p:spPr bwMode="auto">
            <a:xfrm>
              <a:off x="499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5686" name="Text Box 33"/>
            <p:cNvSpPr txBox="1">
              <a:spLocks noChangeArrowheads="1"/>
            </p:cNvSpPr>
            <p:nvPr/>
          </p:nvSpPr>
          <p:spPr bwMode="auto">
            <a:xfrm>
              <a:off x="480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-5</a:t>
              </a:r>
            </a:p>
          </p:txBody>
        </p:sp>
        <p:sp>
          <p:nvSpPr>
            <p:cNvPr id="25687" name="Text Box 34"/>
            <p:cNvSpPr txBox="1">
              <a:spLocks noChangeArrowheads="1"/>
            </p:cNvSpPr>
            <p:nvPr/>
          </p:nvSpPr>
          <p:spPr bwMode="auto">
            <a:xfrm>
              <a:off x="91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</p:txBody>
        </p:sp>
        <p:sp>
          <p:nvSpPr>
            <p:cNvPr id="25688" name="Text Box 35"/>
            <p:cNvSpPr txBox="1">
              <a:spLocks noChangeArrowheads="1"/>
            </p:cNvSpPr>
            <p:nvPr/>
          </p:nvSpPr>
          <p:spPr bwMode="auto">
            <a:xfrm>
              <a:off x="1344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25689" name="Text Box 36"/>
            <p:cNvSpPr txBox="1">
              <a:spLocks noChangeArrowheads="1"/>
            </p:cNvSpPr>
            <p:nvPr/>
          </p:nvSpPr>
          <p:spPr bwMode="auto">
            <a:xfrm>
              <a:off x="1776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25690" name="Text Box 37"/>
            <p:cNvSpPr txBox="1">
              <a:spLocks noChangeArrowheads="1"/>
            </p:cNvSpPr>
            <p:nvPr/>
          </p:nvSpPr>
          <p:spPr bwMode="auto">
            <a:xfrm>
              <a:off x="2208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57200" y="3352800"/>
            <a:ext cx="8229600" cy="228600"/>
            <a:chOff x="288" y="2064"/>
            <a:chExt cx="5184" cy="144"/>
          </a:xfrm>
        </p:grpSpPr>
        <p:sp>
          <p:nvSpPr>
            <p:cNvPr id="143399" name="Line 39"/>
            <p:cNvSpPr>
              <a:spLocks noChangeShapeType="1"/>
            </p:cNvSpPr>
            <p:nvPr/>
          </p:nvSpPr>
          <p:spPr bwMode="auto">
            <a:xfrm>
              <a:off x="28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0" name="Line 40"/>
            <p:cNvSpPr>
              <a:spLocks noChangeShapeType="1"/>
            </p:cNvSpPr>
            <p:nvPr/>
          </p:nvSpPr>
          <p:spPr bwMode="auto">
            <a:xfrm>
              <a:off x="720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1" name="Line 41"/>
            <p:cNvSpPr>
              <a:spLocks noChangeShapeType="1"/>
            </p:cNvSpPr>
            <p:nvPr/>
          </p:nvSpPr>
          <p:spPr bwMode="auto">
            <a:xfrm>
              <a:off x="115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2" name="Line 42"/>
            <p:cNvSpPr>
              <a:spLocks noChangeShapeType="1"/>
            </p:cNvSpPr>
            <p:nvPr/>
          </p:nvSpPr>
          <p:spPr bwMode="auto">
            <a:xfrm>
              <a:off x="1584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3" name="Line 43"/>
            <p:cNvSpPr>
              <a:spLocks noChangeShapeType="1"/>
            </p:cNvSpPr>
            <p:nvPr/>
          </p:nvSpPr>
          <p:spPr bwMode="auto">
            <a:xfrm>
              <a:off x="2016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4" name="Line 44"/>
            <p:cNvSpPr>
              <a:spLocks noChangeShapeType="1"/>
            </p:cNvSpPr>
            <p:nvPr/>
          </p:nvSpPr>
          <p:spPr bwMode="auto">
            <a:xfrm>
              <a:off x="244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5" name="Line 45"/>
            <p:cNvSpPr>
              <a:spLocks noChangeShapeType="1"/>
            </p:cNvSpPr>
            <p:nvPr/>
          </p:nvSpPr>
          <p:spPr bwMode="auto">
            <a:xfrm>
              <a:off x="331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6" name="Line 46"/>
            <p:cNvSpPr>
              <a:spLocks noChangeShapeType="1"/>
            </p:cNvSpPr>
            <p:nvPr/>
          </p:nvSpPr>
          <p:spPr bwMode="auto">
            <a:xfrm>
              <a:off x="3744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7" name="Line 47"/>
            <p:cNvSpPr>
              <a:spLocks noChangeShapeType="1"/>
            </p:cNvSpPr>
            <p:nvPr/>
          </p:nvSpPr>
          <p:spPr bwMode="auto">
            <a:xfrm>
              <a:off x="4176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8" name="Line 48"/>
            <p:cNvSpPr>
              <a:spLocks noChangeShapeType="1"/>
            </p:cNvSpPr>
            <p:nvPr/>
          </p:nvSpPr>
          <p:spPr bwMode="auto">
            <a:xfrm>
              <a:off x="460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9" name="Line 49"/>
            <p:cNvSpPr>
              <a:spLocks noChangeShapeType="1"/>
            </p:cNvSpPr>
            <p:nvPr/>
          </p:nvSpPr>
          <p:spPr bwMode="auto">
            <a:xfrm>
              <a:off x="5040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10" name="Line 50"/>
            <p:cNvSpPr>
              <a:spLocks noChangeShapeType="1"/>
            </p:cNvSpPr>
            <p:nvPr/>
          </p:nvSpPr>
          <p:spPr bwMode="auto">
            <a:xfrm>
              <a:off x="547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495800" y="685800"/>
            <a:ext cx="152400" cy="5486400"/>
            <a:chOff x="2832" y="432"/>
            <a:chExt cx="96" cy="3456"/>
          </a:xfrm>
        </p:grpSpPr>
        <p:sp>
          <p:nvSpPr>
            <p:cNvPr id="25660" name="Line 52"/>
            <p:cNvSpPr>
              <a:spLocks noChangeShapeType="1"/>
            </p:cNvSpPr>
            <p:nvPr/>
          </p:nvSpPr>
          <p:spPr bwMode="auto">
            <a:xfrm>
              <a:off x="2832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1" name="Line 53"/>
            <p:cNvSpPr>
              <a:spLocks noChangeShapeType="1"/>
            </p:cNvSpPr>
            <p:nvPr/>
          </p:nvSpPr>
          <p:spPr bwMode="auto">
            <a:xfrm>
              <a:off x="2832" y="345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2" name="Line 54"/>
            <p:cNvSpPr>
              <a:spLocks noChangeShapeType="1"/>
            </p:cNvSpPr>
            <p:nvPr/>
          </p:nvSpPr>
          <p:spPr bwMode="auto">
            <a:xfrm>
              <a:off x="2832" y="302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3" name="Line 55"/>
            <p:cNvSpPr>
              <a:spLocks noChangeShapeType="1"/>
            </p:cNvSpPr>
            <p:nvPr/>
          </p:nvSpPr>
          <p:spPr bwMode="auto">
            <a:xfrm>
              <a:off x="2832" y="259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4" name="Line 56"/>
            <p:cNvSpPr>
              <a:spLocks noChangeShapeType="1"/>
            </p:cNvSpPr>
            <p:nvPr/>
          </p:nvSpPr>
          <p:spPr bwMode="auto">
            <a:xfrm>
              <a:off x="2832" y="172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5" name="Line 57"/>
            <p:cNvSpPr>
              <a:spLocks noChangeShapeType="1"/>
            </p:cNvSpPr>
            <p:nvPr/>
          </p:nvSpPr>
          <p:spPr bwMode="auto">
            <a:xfrm>
              <a:off x="2832" y="129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6" name="Line 58"/>
            <p:cNvSpPr>
              <a:spLocks noChangeShapeType="1"/>
            </p:cNvSpPr>
            <p:nvPr/>
          </p:nvSpPr>
          <p:spPr bwMode="auto">
            <a:xfrm>
              <a:off x="2832" y="86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7" name="Line 59"/>
            <p:cNvSpPr>
              <a:spLocks noChangeShapeType="1"/>
            </p:cNvSpPr>
            <p:nvPr/>
          </p:nvSpPr>
          <p:spPr bwMode="auto">
            <a:xfrm>
              <a:off x="2832" y="43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4114800" y="3810000"/>
            <a:ext cx="457200" cy="2378075"/>
            <a:chOff x="2592" y="2400"/>
            <a:chExt cx="288" cy="1498"/>
          </a:xfrm>
        </p:grpSpPr>
        <p:sp>
          <p:nvSpPr>
            <p:cNvPr id="25656" name="Text Box 63"/>
            <p:cNvSpPr txBox="1">
              <a:spLocks noChangeArrowheads="1"/>
            </p:cNvSpPr>
            <p:nvPr/>
          </p:nvSpPr>
          <p:spPr bwMode="auto">
            <a:xfrm>
              <a:off x="2592" y="240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25657" name="Text Box 64"/>
            <p:cNvSpPr txBox="1">
              <a:spLocks noChangeArrowheads="1"/>
            </p:cNvSpPr>
            <p:nvPr/>
          </p:nvSpPr>
          <p:spPr bwMode="auto">
            <a:xfrm>
              <a:off x="2592" y="278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25658" name="Text Box 65"/>
            <p:cNvSpPr txBox="1">
              <a:spLocks noChangeArrowheads="1"/>
            </p:cNvSpPr>
            <p:nvPr/>
          </p:nvSpPr>
          <p:spPr bwMode="auto">
            <a:xfrm>
              <a:off x="2592" y="321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25659" name="Text Box 66"/>
            <p:cNvSpPr txBox="1">
              <a:spLocks noChangeArrowheads="1"/>
            </p:cNvSpPr>
            <p:nvPr/>
          </p:nvSpPr>
          <p:spPr bwMode="auto">
            <a:xfrm>
              <a:off x="2592" y="364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4114800" y="685800"/>
            <a:ext cx="457200" cy="2362200"/>
            <a:chOff x="2592" y="432"/>
            <a:chExt cx="288" cy="1488"/>
          </a:xfrm>
        </p:grpSpPr>
        <p:sp>
          <p:nvSpPr>
            <p:cNvPr id="25652" name="Text Box 68"/>
            <p:cNvSpPr txBox="1">
              <a:spLocks noChangeArrowheads="1"/>
            </p:cNvSpPr>
            <p:nvPr/>
          </p:nvSpPr>
          <p:spPr bwMode="auto">
            <a:xfrm>
              <a:off x="2592" y="167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5653" name="Text Box 69"/>
            <p:cNvSpPr txBox="1">
              <a:spLocks noChangeArrowheads="1"/>
            </p:cNvSpPr>
            <p:nvPr/>
          </p:nvSpPr>
          <p:spPr bwMode="auto">
            <a:xfrm>
              <a:off x="2592" y="12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5654" name="Text Box 70"/>
            <p:cNvSpPr txBox="1">
              <a:spLocks noChangeArrowheads="1"/>
            </p:cNvSpPr>
            <p:nvPr/>
          </p:nvSpPr>
          <p:spPr bwMode="auto">
            <a:xfrm>
              <a:off x="2592" y="86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5655" name="Text Box 71"/>
            <p:cNvSpPr txBox="1">
              <a:spLocks noChangeArrowheads="1"/>
            </p:cNvSpPr>
            <p:nvPr/>
          </p:nvSpPr>
          <p:spPr bwMode="auto">
            <a:xfrm>
              <a:off x="2592" y="43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25631" name="Text Box 72"/>
          <p:cNvSpPr txBox="1">
            <a:spLocks noChangeArrowheads="1"/>
          </p:cNvSpPr>
          <p:nvPr/>
        </p:nvSpPr>
        <p:spPr bwMode="auto">
          <a:xfrm>
            <a:off x="3962400" y="152400"/>
            <a:ext cx="457200" cy="519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Y</a:t>
            </a:r>
            <a:endParaRPr lang="ru-RU" sz="2800" b="1"/>
          </a:p>
        </p:txBody>
      </p:sp>
      <p:sp>
        <p:nvSpPr>
          <p:cNvPr id="25632" name="Text Box 102"/>
          <p:cNvSpPr txBox="1">
            <a:spLocks noChangeArrowheads="1"/>
          </p:cNvSpPr>
          <p:nvPr/>
        </p:nvSpPr>
        <p:spPr bwMode="auto">
          <a:xfrm>
            <a:off x="8686800" y="3657600"/>
            <a:ext cx="35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X</a:t>
            </a:r>
            <a:endParaRPr lang="ru-RU" sz="2800" b="1"/>
          </a:p>
        </p:txBody>
      </p:sp>
      <p:sp>
        <p:nvSpPr>
          <p:cNvPr id="25633" name="TextBox 77"/>
          <p:cNvSpPr txBox="1">
            <a:spLocks noChangeArrowheads="1"/>
          </p:cNvSpPr>
          <p:nvPr/>
        </p:nvSpPr>
        <p:spPr bwMode="auto">
          <a:xfrm>
            <a:off x="714375" y="428625"/>
            <a:ext cx="4084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ahoma" pitchFamily="34" charset="0"/>
              </a:rPr>
              <a:t>Определите координаты точек</a:t>
            </a:r>
          </a:p>
        </p:txBody>
      </p:sp>
      <p:sp>
        <p:nvSpPr>
          <p:cNvPr id="79" name="Овал 78"/>
          <p:cNvSpPr/>
          <p:nvPr/>
        </p:nvSpPr>
        <p:spPr>
          <a:xfrm>
            <a:off x="5857875" y="2000250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1763713" y="1268413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7286625" y="4071938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4500563" y="4714875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2500313" y="4714875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1071563" y="3357563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40" name="TextBox 91"/>
          <p:cNvSpPr txBox="1">
            <a:spLocks noChangeArrowheads="1"/>
          </p:cNvSpPr>
          <p:nvPr/>
        </p:nvSpPr>
        <p:spPr bwMode="auto">
          <a:xfrm>
            <a:off x="5929313" y="1785938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B050"/>
                </a:solidFill>
                <a:latin typeface="Tahoma" pitchFamily="34" charset="0"/>
              </a:rPr>
              <a:t>А</a:t>
            </a:r>
          </a:p>
        </p:txBody>
      </p:sp>
      <p:sp>
        <p:nvSpPr>
          <p:cNvPr id="25641" name="TextBox 92"/>
          <p:cNvSpPr txBox="1">
            <a:spLocks noChangeArrowheads="1"/>
          </p:cNvSpPr>
          <p:nvPr/>
        </p:nvSpPr>
        <p:spPr bwMode="auto">
          <a:xfrm>
            <a:off x="1857375" y="1214438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ahoma" pitchFamily="34" charset="0"/>
              </a:rPr>
              <a:t>В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28688" y="3000375"/>
            <a:ext cx="3381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E46C0A"/>
                </a:solidFill>
                <a:latin typeface="Tahoma" pitchFamily="34" charset="0"/>
              </a:rPr>
              <a:t>С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571750" y="4572000"/>
            <a:ext cx="3587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44" name="TextBox 100"/>
          <p:cNvSpPr txBox="1">
            <a:spLocks noChangeArrowheads="1"/>
          </p:cNvSpPr>
          <p:nvPr/>
        </p:nvSpPr>
        <p:spPr bwMode="auto">
          <a:xfrm>
            <a:off x="4643438" y="4572000"/>
            <a:ext cx="32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66"/>
                </a:solidFill>
                <a:latin typeface="Tahoma" pitchFamily="34" charset="0"/>
              </a:rPr>
              <a:t>Е</a:t>
            </a:r>
          </a:p>
        </p:txBody>
      </p:sp>
      <p:sp>
        <p:nvSpPr>
          <p:cNvPr id="25645" name="TextBox 103"/>
          <p:cNvSpPr txBox="1">
            <a:spLocks noChangeArrowheads="1"/>
          </p:cNvSpPr>
          <p:nvPr/>
        </p:nvSpPr>
        <p:spPr bwMode="auto">
          <a:xfrm>
            <a:off x="7358063" y="3929063"/>
            <a:ext cx="319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33FF"/>
                </a:solidFill>
                <a:latin typeface="Tahoma" pitchFamily="34" charset="0"/>
              </a:rPr>
              <a:t>F</a:t>
            </a:r>
            <a:endParaRPr lang="ru-RU" b="1">
              <a:solidFill>
                <a:srgbClr val="9933FF"/>
              </a:solidFill>
              <a:latin typeface="Tahoma" pitchFamily="34" charset="0"/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2071688" y="1214438"/>
            <a:ext cx="869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ahoma" pitchFamily="34" charset="0"/>
              </a:rPr>
              <a:t>(-4;3)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6086475" y="1773238"/>
            <a:ext cx="77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B050"/>
                </a:solidFill>
                <a:latin typeface="Tahoma" pitchFamily="34" charset="0"/>
              </a:rPr>
              <a:t>(2;2)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7559675" y="3929063"/>
            <a:ext cx="869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933FF"/>
                </a:solidFill>
                <a:latin typeface="Tahoma" pitchFamily="34" charset="0"/>
              </a:rPr>
              <a:t>(4;-1)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143000" y="3000375"/>
            <a:ext cx="869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(-5;0)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786063" y="4572000"/>
            <a:ext cx="9699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(-3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;-2)</a:t>
            </a: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4786313" y="4572000"/>
            <a:ext cx="871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66"/>
                </a:solidFill>
                <a:latin typeface="Tahoma" pitchFamily="34" charset="0"/>
              </a:rPr>
              <a:t>(0;-2)</a:t>
            </a:r>
          </a:p>
        </p:txBody>
      </p:sp>
      <p:sp>
        <p:nvSpPr>
          <p:cNvPr id="25692" name="Line 16"/>
          <p:cNvSpPr>
            <a:spLocks noChangeShapeType="1"/>
          </p:cNvSpPr>
          <p:nvPr/>
        </p:nvSpPr>
        <p:spPr bwMode="auto">
          <a:xfrm>
            <a:off x="8027988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8" grpId="0"/>
      <p:bldP spid="100" grpId="0"/>
      <p:bldP spid="105" grpId="0"/>
      <p:bldP spid="110" grpId="0"/>
      <p:bldP spid="1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857250" y="142875"/>
            <a:ext cx="7286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latin typeface="Calibri" pitchFamily="34" charset="0"/>
              </a:rPr>
              <a:t>Найди ошибку</a:t>
            </a:r>
          </a:p>
        </p:txBody>
      </p:sp>
      <p:sp>
        <p:nvSpPr>
          <p:cNvPr id="21507" name="TextBox 64"/>
          <p:cNvSpPr txBox="1">
            <a:spLocks noChangeArrowheads="1"/>
          </p:cNvSpPr>
          <p:nvPr/>
        </p:nvSpPr>
        <p:spPr bwMode="auto">
          <a:xfrm>
            <a:off x="7215188" y="1339850"/>
            <a:ext cx="17145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n-US" sz="36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itchFamily="34" charset="0"/>
              </a:rPr>
              <a:t>B</a:t>
            </a:r>
            <a:r>
              <a:rPr lang="ru-RU" sz="3600" dirty="0">
                <a:latin typeface="Calibri" pitchFamily="34" charset="0"/>
              </a:rPr>
              <a:t> ( 5</a:t>
            </a:r>
            <a:r>
              <a:rPr lang="en-US" sz="3600" dirty="0">
                <a:latin typeface="Calibri" pitchFamily="34" charset="0"/>
              </a:rPr>
              <a:t>;</a:t>
            </a:r>
            <a:r>
              <a:rPr lang="ru-RU" sz="3600" dirty="0">
                <a:latin typeface="Calibri" pitchFamily="34" charset="0"/>
              </a:rPr>
              <a:t> 2</a:t>
            </a:r>
            <a:r>
              <a:rPr lang="en-US" sz="3600" dirty="0">
                <a:latin typeface="Calibri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itchFamily="34" charset="0"/>
              </a:rPr>
              <a:t>C (</a:t>
            </a:r>
            <a:r>
              <a:rPr lang="ru-RU" sz="3600" dirty="0">
                <a:latin typeface="Calibri" pitchFamily="34" charset="0"/>
              </a:rPr>
              <a:t> </a:t>
            </a:r>
            <a:r>
              <a:rPr lang="en-US" sz="3600" dirty="0">
                <a:latin typeface="Calibri" pitchFamily="34" charset="0"/>
              </a:rPr>
              <a:t>1;</a:t>
            </a:r>
            <a:r>
              <a:rPr lang="ru-RU" sz="3600" dirty="0">
                <a:latin typeface="Calibri" pitchFamily="34" charset="0"/>
              </a:rPr>
              <a:t> </a:t>
            </a:r>
            <a:r>
              <a:rPr lang="en-US" sz="3600" dirty="0">
                <a:latin typeface="Calibri" pitchFamily="34" charset="0"/>
              </a:rPr>
              <a:t>2)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itchFamily="34" charset="0"/>
              </a:rPr>
              <a:t>D</a:t>
            </a:r>
            <a:r>
              <a:rPr lang="ru-RU" sz="3600" dirty="0">
                <a:latin typeface="Calibri" pitchFamily="34" charset="0"/>
              </a:rPr>
              <a:t> ( 2</a:t>
            </a:r>
            <a:r>
              <a:rPr lang="en-US" sz="3600" dirty="0">
                <a:latin typeface="Calibri" pitchFamily="34" charset="0"/>
              </a:rPr>
              <a:t>;</a:t>
            </a:r>
            <a:r>
              <a:rPr lang="ru-RU" sz="3600" dirty="0">
                <a:latin typeface="Calibri" pitchFamily="34" charset="0"/>
              </a:rPr>
              <a:t>-2)</a:t>
            </a:r>
            <a:endParaRPr lang="en-US" sz="36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itchFamily="34" charset="0"/>
              </a:rPr>
              <a:t>E</a:t>
            </a:r>
            <a:r>
              <a:rPr lang="ru-RU" sz="3600" dirty="0">
                <a:latin typeface="Calibri" pitchFamily="34" charset="0"/>
              </a:rPr>
              <a:t> </a:t>
            </a:r>
            <a:r>
              <a:rPr lang="en-US" sz="3600" dirty="0">
                <a:latin typeface="Calibri" pitchFamily="34" charset="0"/>
              </a:rPr>
              <a:t>(</a:t>
            </a:r>
            <a:r>
              <a:rPr lang="ru-RU" sz="3600" dirty="0">
                <a:latin typeface="Calibri" pitchFamily="34" charset="0"/>
              </a:rPr>
              <a:t> </a:t>
            </a:r>
            <a:r>
              <a:rPr lang="en-US" sz="3600" dirty="0">
                <a:latin typeface="Calibri" pitchFamily="34" charset="0"/>
              </a:rPr>
              <a:t>2;</a:t>
            </a:r>
            <a:r>
              <a:rPr lang="ru-RU" sz="3600" dirty="0">
                <a:latin typeface="Calibri" pitchFamily="34" charset="0"/>
              </a:rPr>
              <a:t> </a:t>
            </a:r>
            <a:r>
              <a:rPr lang="en-US" sz="3600" dirty="0">
                <a:latin typeface="Calibri" pitchFamily="34" charset="0"/>
              </a:rPr>
              <a:t>1)</a:t>
            </a:r>
            <a:endParaRPr lang="ru-RU" sz="3600" dirty="0">
              <a:latin typeface="Calibri" pitchFamily="34" charset="0"/>
            </a:endParaRPr>
          </a:p>
        </p:txBody>
      </p:sp>
      <p:grpSp>
        <p:nvGrpSpPr>
          <p:cNvPr id="2" name="Группа 80"/>
          <p:cNvGrpSpPr>
            <a:grpSpLocks/>
          </p:cNvGrpSpPr>
          <p:nvPr/>
        </p:nvGrpSpPr>
        <p:grpSpPr bwMode="auto">
          <a:xfrm>
            <a:off x="428625" y="1000125"/>
            <a:ext cx="6715125" cy="5513388"/>
            <a:chOff x="-32" y="1000125"/>
            <a:chExt cx="7143750" cy="5727700"/>
          </a:xfrm>
        </p:grpSpPr>
        <p:grpSp>
          <p:nvGrpSpPr>
            <p:cNvPr id="3" name="Группа 49"/>
            <p:cNvGrpSpPr>
              <a:grpSpLocks/>
            </p:cNvGrpSpPr>
            <p:nvPr/>
          </p:nvGrpSpPr>
          <p:grpSpPr bwMode="auto">
            <a:xfrm>
              <a:off x="-32" y="1000125"/>
              <a:ext cx="7143750" cy="5727700"/>
              <a:chOff x="1714480" y="1130842"/>
              <a:chExt cx="7143800" cy="5727952"/>
            </a:xfrm>
          </p:grpSpPr>
          <p:cxnSp>
            <p:nvCxnSpPr>
              <p:cNvPr id="4" name="Прямая со стрелкой 3"/>
              <p:cNvCxnSpPr/>
              <p:nvPr/>
            </p:nvCxnSpPr>
            <p:spPr>
              <a:xfrm rot="5400000" flipH="1" flipV="1">
                <a:off x="1394560" y="4036051"/>
                <a:ext cx="564218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Прямая со стрелкой 4"/>
              <p:cNvCxnSpPr/>
              <p:nvPr/>
            </p:nvCxnSpPr>
            <p:spPr>
              <a:xfrm>
                <a:off x="1714480" y="4130884"/>
                <a:ext cx="6275735" cy="1484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>
                <a:off x="2499920" y="4070645"/>
                <a:ext cx="5572920" cy="33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3215969" y="4070665"/>
                <a:ext cx="5571270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rot="5400000">
                <a:off x="2144399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2858780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>
                <a:off x="3573159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rot="5400000">
                <a:off x="3930350" y="4070665"/>
                <a:ext cx="5571270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rot="5400000">
                <a:off x="4287540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5400000">
                <a:off x="4644729" y="4070665"/>
                <a:ext cx="5571270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5001919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5359110" y="4070665"/>
                <a:ext cx="5571270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5716300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>
                <a:off x="1787209" y="4070665"/>
                <a:ext cx="5571270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1072830" y="4070665"/>
                <a:ext cx="5571270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715639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358449" y="4070665"/>
                <a:ext cx="5571270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1260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-355930" y="4070665"/>
                <a:ext cx="5571270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>
                <a:off x="-713121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5400000">
                <a:off x="-1070311" y="4070665"/>
                <a:ext cx="5571270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rot="10800000">
                <a:off x="1876609" y="3786184"/>
                <a:ext cx="6625326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rot="10800000">
                <a:off x="1913763" y="3429939"/>
                <a:ext cx="6588172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rot="10800000">
                <a:off x="1913763" y="3072046"/>
                <a:ext cx="6588172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rot="10800000">
                <a:off x="1876609" y="2715801"/>
                <a:ext cx="6625326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10800000">
                <a:off x="1876609" y="2357907"/>
                <a:ext cx="6625326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rot="10800000">
                <a:off x="1841144" y="2000013"/>
                <a:ext cx="6660791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rot="10800000">
                <a:off x="1841144" y="1643769"/>
                <a:ext cx="6660791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10800000">
                <a:off x="1876609" y="4501972"/>
                <a:ext cx="6625326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rot="10800000">
                <a:off x="1876609" y="4858216"/>
                <a:ext cx="6625326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10800000">
                <a:off x="1876609" y="5216111"/>
                <a:ext cx="6625326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10800000">
                <a:off x="1876609" y="5572355"/>
                <a:ext cx="6625326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rot="10800000">
                <a:off x="1913763" y="5930249"/>
                <a:ext cx="6588172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rot="10800000">
                <a:off x="1913763" y="6286493"/>
                <a:ext cx="6588172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rot="10800000">
                <a:off x="1913763" y="6573468"/>
                <a:ext cx="6588172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74" name="TextBox 46"/>
              <p:cNvSpPr txBox="1">
                <a:spLocks noChangeArrowheads="1"/>
              </p:cNvSpPr>
              <p:nvPr/>
            </p:nvSpPr>
            <p:spPr bwMode="auto">
              <a:xfrm>
                <a:off x="3857620" y="1130842"/>
                <a:ext cx="3571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>
                    <a:latin typeface="Calibri" pitchFamily="34" charset="0"/>
                  </a:rPr>
                  <a:t>У</a:t>
                </a:r>
              </a:p>
            </p:txBody>
          </p:sp>
          <p:sp>
            <p:nvSpPr>
              <p:cNvPr id="21575" name="TextBox 47"/>
              <p:cNvSpPr txBox="1">
                <a:spLocks noChangeArrowheads="1"/>
              </p:cNvSpPr>
              <p:nvPr/>
            </p:nvSpPr>
            <p:spPr bwMode="auto">
              <a:xfrm>
                <a:off x="8643998" y="3786190"/>
                <a:ext cx="2142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>
                    <a:latin typeface="Calibri" pitchFamily="34" charset="0"/>
                  </a:rPr>
                  <a:t>Х</a:t>
                </a:r>
              </a:p>
            </p:txBody>
          </p:sp>
          <p:sp>
            <p:nvSpPr>
              <p:cNvPr id="21576" name="TextBox 48"/>
              <p:cNvSpPr txBox="1">
                <a:spLocks noChangeArrowheads="1"/>
              </p:cNvSpPr>
              <p:nvPr/>
            </p:nvSpPr>
            <p:spPr bwMode="auto">
              <a:xfrm>
                <a:off x="4143372" y="3857628"/>
                <a:ext cx="2143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>
                    <a:latin typeface="Calibri" pitchFamily="34" charset="0"/>
                  </a:rPr>
                  <a:t>0</a:t>
                </a:r>
              </a:p>
            </p:txBody>
          </p:sp>
        </p:grpSp>
        <p:grpSp>
          <p:nvGrpSpPr>
            <p:cNvPr id="6" name="Группа 51"/>
            <p:cNvGrpSpPr>
              <a:grpSpLocks/>
            </p:cNvGrpSpPr>
            <p:nvPr/>
          </p:nvGrpSpPr>
          <p:grpSpPr bwMode="auto">
            <a:xfrm>
              <a:off x="5857875" y="2000250"/>
              <a:ext cx="428625" cy="642938"/>
              <a:chOff x="6143636" y="2000240"/>
              <a:chExt cx="428628" cy="642942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6286142" y="2499249"/>
                <a:ext cx="143551" cy="1434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538" name="TextBox 50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Calibri" pitchFamily="34" charset="0"/>
                  </a:rPr>
                  <a:t>B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7" name="Группа 52"/>
            <p:cNvGrpSpPr>
              <a:grpSpLocks/>
            </p:cNvGrpSpPr>
            <p:nvPr/>
          </p:nvGrpSpPr>
          <p:grpSpPr bwMode="auto">
            <a:xfrm>
              <a:off x="857250" y="4143375"/>
              <a:ext cx="428625" cy="642938"/>
              <a:chOff x="6143636" y="2000240"/>
              <a:chExt cx="428628" cy="642942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6286142" y="2500094"/>
                <a:ext cx="143552" cy="1434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536" name="TextBox 54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Calibri" pitchFamily="34" charset="0"/>
                  </a:rPr>
                  <a:t>E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8" name="Группа 55"/>
            <p:cNvGrpSpPr>
              <a:grpSpLocks/>
            </p:cNvGrpSpPr>
            <p:nvPr/>
          </p:nvGrpSpPr>
          <p:grpSpPr bwMode="auto">
            <a:xfrm>
              <a:off x="3714750" y="2714623"/>
              <a:ext cx="428625" cy="586146"/>
              <a:chOff x="6143636" y="2000240"/>
              <a:chExt cx="428628" cy="586150"/>
            </a:xfrm>
          </p:grpSpPr>
          <p:sp>
            <p:nvSpPr>
              <p:cNvPr id="57" name="Овал 56"/>
              <p:cNvSpPr/>
              <p:nvPr/>
            </p:nvSpPr>
            <p:spPr>
              <a:xfrm>
                <a:off x="6286142" y="2500634"/>
                <a:ext cx="94572" cy="857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534" name="TextBox 57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Calibri" pitchFamily="34" charset="0"/>
                  </a:rPr>
                  <a:t>C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28" name="Группа 58"/>
            <p:cNvGrpSpPr>
              <a:grpSpLocks/>
            </p:cNvGrpSpPr>
            <p:nvPr/>
          </p:nvGrpSpPr>
          <p:grpSpPr bwMode="auto">
            <a:xfrm>
              <a:off x="142875" y="1285875"/>
              <a:ext cx="428625" cy="642938"/>
              <a:chOff x="6143636" y="2000240"/>
              <a:chExt cx="428628" cy="642942"/>
            </a:xfrm>
          </p:grpSpPr>
          <p:sp>
            <p:nvSpPr>
              <p:cNvPr id="60" name="Овал 59"/>
              <p:cNvSpPr/>
              <p:nvPr/>
            </p:nvSpPr>
            <p:spPr>
              <a:xfrm>
                <a:off x="6286142" y="2499517"/>
                <a:ext cx="143551" cy="1434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532" name="TextBox 60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Calibri" pitchFamily="34" charset="0"/>
                  </a:rPr>
                  <a:t>A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29" name="Группа 61"/>
            <p:cNvGrpSpPr>
              <a:grpSpLocks/>
            </p:cNvGrpSpPr>
            <p:nvPr/>
          </p:nvGrpSpPr>
          <p:grpSpPr bwMode="auto">
            <a:xfrm>
              <a:off x="3714750" y="4857750"/>
              <a:ext cx="428625" cy="642938"/>
              <a:chOff x="6143636" y="2000240"/>
              <a:chExt cx="428628" cy="642942"/>
            </a:xfrm>
          </p:grpSpPr>
          <p:sp>
            <p:nvSpPr>
              <p:cNvPr id="63" name="Овал 62"/>
              <p:cNvSpPr/>
              <p:nvPr/>
            </p:nvSpPr>
            <p:spPr>
              <a:xfrm>
                <a:off x="6286142" y="2499826"/>
                <a:ext cx="143552" cy="1434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530" name="TextBox 63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Calibri" pitchFamily="34" charset="0"/>
                  </a:rPr>
                  <a:t>D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sp>
          <p:nvSpPr>
            <p:cNvPr id="21516" name="TextBox 60"/>
            <p:cNvSpPr txBox="1">
              <a:spLocks noChangeArrowheads="1"/>
            </p:cNvSpPr>
            <p:nvPr/>
          </p:nvSpPr>
          <p:spPr bwMode="auto">
            <a:xfrm>
              <a:off x="3071813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1</a:t>
              </a:r>
            </a:p>
          </p:txBody>
        </p:sp>
        <p:sp>
          <p:nvSpPr>
            <p:cNvPr id="21517" name="TextBox 61"/>
            <p:cNvSpPr txBox="1">
              <a:spLocks noChangeArrowheads="1"/>
            </p:cNvSpPr>
            <p:nvPr/>
          </p:nvSpPr>
          <p:spPr bwMode="auto">
            <a:xfrm>
              <a:off x="1519895" y="3500439"/>
              <a:ext cx="683981" cy="383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dirty="0"/>
                <a:t>-1</a:t>
              </a:r>
            </a:p>
          </p:txBody>
        </p:sp>
        <p:sp>
          <p:nvSpPr>
            <p:cNvPr id="21518" name="TextBox 63"/>
            <p:cNvSpPr txBox="1">
              <a:spLocks noChangeArrowheads="1"/>
            </p:cNvSpPr>
            <p:nvPr/>
          </p:nvSpPr>
          <p:spPr bwMode="auto">
            <a:xfrm>
              <a:off x="3786188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2</a:t>
              </a:r>
            </a:p>
          </p:txBody>
        </p:sp>
        <p:sp>
          <p:nvSpPr>
            <p:cNvPr id="21519" name="TextBox 64"/>
            <p:cNvSpPr txBox="1">
              <a:spLocks noChangeArrowheads="1"/>
            </p:cNvSpPr>
            <p:nvPr/>
          </p:nvSpPr>
          <p:spPr bwMode="auto">
            <a:xfrm>
              <a:off x="4500563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3</a:t>
              </a:r>
            </a:p>
          </p:txBody>
        </p:sp>
        <p:sp>
          <p:nvSpPr>
            <p:cNvPr id="21520" name="TextBox 65"/>
            <p:cNvSpPr txBox="1">
              <a:spLocks noChangeArrowheads="1"/>
            </p:cNvSpPr>
            <p:nvPr/>
          </p:nvSpPr>
          <p:spPr bwMode="auto">
            <a:xfrm>
              <a:off x="5214938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4</a:t>
              </a:r>
            </a:p>
          </p:txBody>
        </p:sp>
        <p:sp>
          <p:nvSpPr>
            <p:cNvPr id="21521" name="TextBox 66"/>
            <p:cNvSpPr txBox="1">
              <a:spLocks noChangeArrowheads="1"/>
            </p:cNvSpPr>
            <p:nvPr/>
          </p:nvSpPr>
          <p:spPr bwMode="auto">
            <a:xfrm>
              <a:off x="5929313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5</a:t>
              </a:r>
            </a:p>
          </p:txBody>
        </p:sp>
        <p:sp>
          <p:nvSpPr>
            <p:cNvPr id="21522" name="TextBox 67"/>
            <p:cNvSpPr txBox="1">
              <a:spLocks noChangeArrowheads="1"/>
            </p:cNvSpPr>
            <p:nvPr/>
          </p:nvSpPr>
          <p:spPr bwMode="auto">
            <a:xfrm>
              <a:off x="2571750" y="3143250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1</a:t>
              </a:r>
            </a:p>
          </p:txBody>
        </p:sp>
        <p:sp>
          <p:nvSpPr>
            <p:cNvPr id="21523" name="TextBox 68"/>
            <p:cNvSpPr txBox="1">
              <a:spLocks noChangeArrowheads="1"/>
            </p:cNvSpPr>
            <p:nvPr/>
          </p:nvSpPr>
          <p:spPr bwMode="auto">
            <a:xfrm>
              <a:off x="2571750" y="2428875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2</a:t>
              </a:r>
            </a:p>
          </p:txBody>
        </p:sp>
        <p:sp>
          <p:nvSpPr>
            <p:cNvPr id="21524" name="TextBox 69"/>
            <p:cNvSpPr txBox="1">
              <a:spLocks noChangeArrowheads="1"/>
            </p:cNvSpPr>
            <p:nvPr/>
          </p:nvSpPr>
          <p:spPr bwMode="auto">
            <a:xfrm>
              <a:off x="2571750" y="1714500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3</a:t>
              </a:r>
            </a:p>
          </p:txBody>
        </p:sp>
        <p:sp>
          <p:nvSpPr>
            <p:cNvPr id="21525" name="TextBox 70"/>
            <p:cNvSpPr txBox="1">
              <a:spLocks noChangeArrowheads="1"/>
            </p:cNvSpPr>
            <p:nvPr/>
          </p:nvSpPr>
          <p:spPr bwMode="auto">
            <a:xfrm>
              <a:off x="857250" y="3487738"/>
              <a:ext cx="662645" cy="383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dirty="0"/>
                <a:t>-2</a:t>
              </a:r>
            </a:p>
          </p:txBody>
        </p:sp>
        <p:sp>
          <p:nvSpPr>
            <p:cNvPr id="21526" name="TextBox 71"/>
            <p:cNvSpPr txBox="1">
              <a:spLocks noChangeArrowheads="1"/>
            </p:cNvSpPr>
            <p:nvPr/>
          </p:nvSpPr>
          <p:spPr bwMode="auto">
            <a:xfrm>
              <a:off x="142875" y="3487738"/>
              <a:ext cx="617040" cy="383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dirty="0"/>
                <a:t>-3</a:t>
              </a:r>
            </a:p>
          </p:txBody>
        </p:sp>
        <p:sp>
          <p:nvSpPr>
            <p:cNvPr id="21527" name="TextBox 72"/>
            <p:cNvSpPr txBox="1">
              <a:spLocks noChangeArrowheads="1"/>
            </p:cNvSpPr>
            <p:nvPr/>
          </p:nvSpPr>
          <p:spPr bwMode="auto">
            <a:xfrm>
              <a:off x="2500312" y="4559299"/>
              <a:ext cx="767533" cy="383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dirty="0"/>
                <a:t>-1</a:t>
              </a:r>
            </a:p>
          </p:txBody>
        </p:sp>
        <p:sp>
          <p:nvSpPr>
            <p:cNvPr id="21528" name="TextBox 73"/>
            <p:cNvSpPr txBox="1">
              <a:spLocks noChangeArrowheads="1"/>
            </p:cNvSpPr>
            <p:nvPr/>
          </p:nvSpPr>
          <p:spPr bwMode="auto">
            <a:xfrm>
              <a:off x="2500312" y="5202238"/>
              <a:ext cx="843531" cy="383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dirty="0"/>
                <a:t>-2</a:t>
              </a:r>
            </a:p>
          </p:txBody>
        </p:sp>
      </p:grpSp>
      <p:sp>
        <p:nvSpPr>
          <p:cNvPr id="21509" name="TextBox 64"/>
          <p:cNvSpPr txBox="1">
            <a:spLocks noChangeArrowheads="1"/>
          </p:cNvSpPr>
          <p:nvPr/>
        </p:nvSpPr>
        <p:spPr bwMode="auto">
          <a:xfrm>
            <a:off x="7215188" y="1143000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Calibri" pitchFamily="34" charset="0"/>
              </a:rPr>
              <a:t>A</a:t>
            </a:r>
            <a:r>
              <a:rPr lang="ru-RU" sz="3600" dirty="0">
                <a:latin typeface="Calibri" pitchFamily="34" charset="0"/>
              </a:rPr>
              <a:t> (</a:t>
            </a:r>
            <a:r>
              <a:rPr lang="en-US" sz="3600" dirty="0">
                <a:latin typeface="Calibri" pitchFamily="34" charset="0"/>
              </a:rPr>
              <a:t> 3;</a:t>
            </a:r>
            <a:r>
              <a:rPr lang="ru-RU" sz="3600" dirty="0">
                <a:latin typeface="Calibri" pitchFamily="34" charset="0"/>
              </a:rPr>
              <a:t> </a:t>
            </a:r>
            <a:r>
              <a:rPr lang="en-US" sz="3600" dirty="0">
                <a:latin typeface="Calibri" pitchFamily="34" charset="0"/>
              </a:rPr>
              <a:t>3)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Text Box 2"/>
          <p:cNvSpPr txBox="1">
            <a:spLocks noChangeArrowheads="1"/>
          </p:cNvSpPr>
          <p:nvPr/>
        </p:nvSpPr>
        <p:spPr bwMode="auto">
          <a:xfrm>
            <a:off x="3895725" y="-134938"/>
            <a:ext cx="542925" cy="1006476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000" b="1" dirty="0"/>
              <a:t>y</a:t>
            </a:r>
            <a:endParaRPr lang="ru-RU" sz="6000" b="1" dirty="0"/>
          </a:p>
        </p:txBody>
      </p:sp>
      <p:sp>
        <p:nvSpPr>
          <p:cNvPr id="336899" name="Line 3"/>
          <p:cNvSpPr>
            <a:spLocks noChangeShapeType="1"/>
          </p:cNvSpPr>
          <p:nvPr/>
        </p:nvSpPr>
        <p:spPr bwMode="auto">
          <a:xfrm>
            <a:off x="296863" y="3429000"/>
            <a:ext cx="84709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00" name="Line 4"/>
          <p:cNvSpPr>
            <a:spLocks noChangeShapeType="1"/>
          </p:cNvSpPr>
          <p:nvPr/>
        </p:nvSpPr>
        <p:spPr bwMode="auto">
          <a:xfrm flipV="1">
            <a:off x="4572000" y="368300"/>
            <a:ext cx="0" cy="5895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01" name="Text Box 5"/>
          <p:cNvSpPr txBox="1">
            <a:spLocks noChangeArrowheads="1"/>
          </p:cNvSpPr>
          <p:nvPr/>
        </p:nvSpPr>
        <p:spPr bwMode="auto">
          <a:xfrm>
            <a:off x="8128000" y="3429000"/>
            <a:ext cx="809625" cy="10064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000" b="1"/>
              <a:t>x</a:t>
            </a:r>
            <a:endParaRPr lang="ru-RU" sz="6000" b="1"/>
          </a:p>
        </p:txBody>
      </p:sp>
      <p:sp>
        <p:nvSpPr>
          <p:cNvPr id="336902" name="Line 6"/>
          <p:cNvSpPr>
            <a:spLocks noChangeShapeType="1"/>
          </p:cNvSpPr>
          <p:nvPr/>
        </p:nvSpPr>
        <p:spPr bwMode="auto">
          <a:xfrm>
            <a:off x="5157788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03" name="Line 7"/>
          <p:cNvSpPr>
            <a:spLocks noChangeShapeType="1"/>
          </p:cNvSpPr>
          <p:nvPr/>
        </p:nvSpPr>
        <p:spPr bwMode="auto">
          <a:xfrm>
            <a:off x="4945063" y="3279775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04" name="Line 8"/>
          <p:cNvSpPr>
            <a:spLocks noChangeShapeType="1"/>
          </p:cNvSpPr>
          <p:nvPr/>
        </p:nvSpPr>
        <p:spPr bwMode="auto">
          <a:xfrm>
            <a:off x="244475" y="3048000"/>
            <a:ext cx="8640763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05" name="Line 9"/>
          <p:cNvSpPr>
            <a:spLocks noChangeShapeType="1"/>
          </p:cNvSpPr>
          <p:nvPr/>
        </p:nvSpPr>
        <p:spPr bwMode="auto">
          <a:xfrm>
            <a:off x="244475" y="2697163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06" name="Line 10"/>
          <p:cNvSpPr>
            <a:spLocks noChangeShapeType="1"/>
          </p:cNvSpPr>
          <p:nvPr/>
        </p:nvSpPr>
        <p:spPr bwMode="auto">
          <a:xfrm>
            <a:off x="258763" y="2332038"/>
            <a:ext cx="8640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07" name="Line 11"/>
          <p:cNvSpPr>
            <a:spLocks noChangeShapeType="1"/>
          </p:cNvSpPr>
          <p:nvPr/>
        </p:nvSpPr>
        <p:spPr bwMode="auto">
          <a:xfrm>
            <a:off x="228600" y="1981200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08" name="Line 12"/>
          <p:cNvSpPr>
            <a:spLocks noChangeShapeType="1"/>
          </p:cNvSpPr>
          <p:nvPr/>
        </p:nvSpPr>
        <p:spPr bwMode="auto">
          <a:xfrm>
            <a:off x="244475" y="1616075"/>
            <a:ext cx="8670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09" name="Line 13"/>
          <p:cNvSpPr>
            <a:spLocks noChangeShapeType="1"/>
          </p:cNvSpPr>
          <p:nvPr/>
        </p:nvSpPr>
        <p:spPr bwMode="auto">
          <a:xfrm>
            <a:off x="228600" y="1249363"/>
            <a:ext cx="8702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10" name="Line 14"/>
          <p:cNvSpPr>
            <a:spLocks noChangeShapeType="1"/>
          </p:cNvSpPr>
          <p:nvPr/>
        </p:nvSpPr>
        <p:spPr bwMode="auto">
          <a:xfrm>
            <a:off x="261938" y="884238"/>
            <a:ext cx="8640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11" name="Line 15"/>
          <p:cNvSpPr>
            <a:spLocks noChangeShapeType="1"/>
          </p:cNvSpPr>
          <p:nvPr/>
        </p:nvSpPr>
        <p:spPr bwMode="auto">
          <a:xfrm>
            <a:off x="0" y="582613"/>
            <a:ext cx="8751888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12" name="Line 16"/>
          <p:cNvSpPr>
            <a:spLocks noChangeShapeType="1"/>
          </p:cNvSpPr>
          <p:nvPr/>
        </p:nvSpPr>
        <p:spPr bwMode="auto">
          <a:xfrm>
            <a:off x="260350" y="198438"/>
            <a:ext cx="8670925" cy="301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13" name="Line 17"/>
          <p:cNvSpPr>
            <a:spLocks noChangeShapeType="1"/>
          </p:cNvSpPr>
          <p:nvPr/>
        </p:nvSpPr>
        <p:spPr bwMode="auto">
          <a:xfrm>
            <a:off x="198438" y="3779838"/>
            <a:ext cx="8686800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14" name="Line 18"/>
          <p:cNvSpPr>
            <a:spLocks noChangeShapeType="1"/>
          </p:cNvSpPr>
          <p:nvPr/>
        </p:nvSpPr>
        <p:spPr bwMode="auto">
          <a:xfrm>
            <a:off x="228600" y="4130675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15" name="Line 19"/>
          <p:cNvSpPr>
            <a:spLocks noChangeShapeType="1"/>
          </p:cNvSpPr>
          <p:nvPr/>
        </p:nvSpPr>
        <p:spPr bwMode="auto">
          <a:xfrm flipV="1">
            <a:off x="212725" y="4495800"/>
            <a:ext cx="8656638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16" name="Line 20"/>
          <p:cNvSpPr>
            <a:spLocks noChangeShapeType="1"/>
          </p:cNvSpPr>
          <p:nvPr/>
        </p:nvSpPr>
        <p:spPr bwMode="auto">
          <a:xfrm>
            <a:off x="0" y="4860925"/>
            <a:ext cx="8899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17" name="Line 21"/>
          <p:cNvSpPr>
            <a:spLocks noChangeShapeType="1"/>
          </p:cNvSpPr>
          <p:nvPr/>
        </p:nvSpPr>
        <p:spPr bwMode="auto">
          <a:xfrm>
            <a:off x="212725" y="5211763"/>
            <a:ext cx="8702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18" name="Line 22"/>
          <p:cNvSpPr>
            <a:spLocks noChangeShapeType="1"/>
          </p:cNvSpPr>
          <p:nvPr/>
        </p:nvSpPr>
        <p:spPr bwMode="auto">
          <a:xfrm>
            <a:off x="228600" y="5578475"/>
            <a:ext cx="8626475" cy="142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19" name="Line 23"/>
          <p:cNvSpPr>
            <a:spLocks noChangeShapeType="1"/>
          </p:cNvSpPr>
          <p:nvPr/>
        </p:nvSpPr>
        <p:spPr bwMode="auto">
          <a:xfrm>
            <a:off x="212725" y="5927725"/>
            <a:ext cx="8672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20" name="Line 24"/>
          <p:cNvSpPr>
            <a:spLocks noChangeShapeType="1"/>
          </p:cNvSpPr>
          <p:nvPr/>
        </p:nvSpPr>
        <p:spPr bwMode="auto">
          <a:xfrm>
            <a:off x="228600" y="6294438"/>
            <a:ext cx="8518525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21" name="Line 25"/>
          <p:cNvSpPr>
            <a:spLocks noChangeShapeType="1"/>
          </p:cNvSpPr>
          <p:nvPr/>
        </p:nvSpPr>
        <p:spPr bwMode="auto">
          <a:xfrm>
            <a:off x="212725" y="6659563"/>
            <a:ext cx="86566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22" name="Line 26"/>
          <p:cNvSpPr>
            <a:spLocks noChangeShapeType="1"/>
          </p:cNvSpPr>
          <p:nvPr/>
        </p:nvSpPr>
        <p:spPr bwMode="auto">
          <a:xfrm flipH="1">
            <a:off x="4906963" y="212725"/>
            <a:ext cx="15875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23" name="Line 27"/>
          <p:cNvSpPr>
            <a:spLocks noChangeShapeType="1"/>
          </p:cNvSpPr>
          <p:nvPr/>
        </p:nvSpPr>
        <p:spPr bwMode="auto">
          <a:xfrm>
            <a:off x="5273675" y="198438"/>
            <a:ext cx="0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24" name="Line 28"/>
          <p:cNvSpPr>
            <a:spLocks noChangeShapeType="1"/>
          </p:cNvSpPr>
          <p:nvPr/>
        </p:nvSpPr>
        <p:spPr bwMode="auto">
          <a:xfrm>
            <a:off x="5622925" y="228600"/>
            <a:ext cx="14288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25" name="Line 29"/>
          <p:cNvSpPr>
            <a:spLocks noChangeShapeType="1"/>
          </p:cNvSpPr>
          <p:nvPr/>
        </p:nvSpPr>
        <p:spPr bwMode="auto">
          <a:xfrm>
            <a:off x="5989638" y="212725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26" name="Line 30"/>
          <p:cNvSpPr>
            <a:spLocks noChangeShapeType="1"/>
          </p:cNvSpPr>
          <p:nvPr/>
        </p:nvSpPr>
        <p:spPr bwMode="auto">
          <a:xfrm>
            <a:off x="6340475" y="228600"/>
            <a:ext cx="15875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27" name="Line 31"/>
          <p:cNvSpPr>
            <a:spLocks noChangeShapeType="1"/>
          </p:cNvSpPr>
          <p:nvPr/>
        </p:nvSpPr>
        <p:spPr bwMode="auto">
          <a:xfrm>
            <a:off x="6705600" y="198438"/>
            <a:ext cx="30163" cy="6430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28" name="Line 32"/>
          <p:cNvSpPr>
            <a:spLocks noChangeShapeType="1"/>
          </p:cNvSpPr>
          <p:nvPr/>
        </p:nvSpPr>
        <p:spPr bwMode="auto">
          <a:xfrm>
            <a:off x="7056438" y="212725"/>
            <a:ext cx="30162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29" name="Line 33"/>
          <p:cNvSpPr>
            <a:spLocks noChangeShapeType="1"/>
          </p:cNvSpPr>
          <p:nvPr/>
        </p:nvSpPr>
        <p:spPr bwMode="auto">
          <a:xfrm>
            <a:off x="7437438" y="212725"/>
            <a:ext cx="0" cy="64468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30" name="Line 34"/>
          <p:cNvSpPr>
            <a:spLocks noChangeShapeType="1"/>
          </p:cNvSpPr>
          <p:nvPr/>
        </p:nvSpPr>
        <p:spPr bwMode="auto">
          <a:xfrm>
            <a:off x="7788275" y="212725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31" name="Line 35"/>
          <p:cNvSpPr>
            <a:spLocks noChangeShapeType="1"/>
          </p:cNvSpPr>
          <p:nvPr/>
        </p:nvSpPr>
        <p:spPr bwMode="auto">
          <a:xfrm>
            <a:off x="8137525" y="212725"/>
            <a:ext cx="15875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32" name="Line 36"/>
          <p:cNvSpPr>
            <a:spLocks noChangeShapeType="1"/>
          </p:cNvSpPr>
          <p:nvPr/>
        </p:nvSpPr>
        <p:spPr bwMode="auto">
          <a:xfrm>
            <a:off x="8474075" y="212725"/>
            <a:ext cx="14288" cy="64468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33" name="Line 37"/>
          <p:cNvSpPr>
            <a:spLocks noChangeShapeType="1"/>
          </p:cNvSpPr>
          <p:nvPr/>
        </p:nvSpPr>
        <p:spPr bwMode="auto">
          <a:xfrm>
            <a:off x="8793163" y="212725"/>
            <a:ext cx="30162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34" name="Line 38"/>
          <p:cNvSpPr>
            <a:spLocks noChangeShapeType="1"/>
          </p:cNvSpPr>
          <p:nvPr/>
        </p:nvSpPr>
        <p:spPr bwMode="auto">
          <a:xfrm>
            <a:off x="4206875" y="198438"/>
            <a:ext cx="0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35" name="Line 39"/>
          <p:cNvSpPr>
            <a:spLocks noChangeShapeType="1"/>
          </p:cNvSpPr>
          <p:nvPr/>
        </p:nvSpPr>
        <p:spPr bwMode="auto">
          <a:xfrm>
            <a:off x="3840163" y="0"/>
            <a:ext cx="0" cy="66452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36" name="Line 40"/>
          <p:cNvSpPr>
            <a:spLocks noChangeShapeType="1"/>
          </p:cNvSpPr>
          <p:nvPr/>
        </p:nvSpPr>
        <p:spPr bwMode="auto">
          <a:xfrm>
            <a:off x="3444875" y="182563"/>
            <a:ext cx="30163" cy="6477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37" name="Line 41"/>
          <p:cNvSpPr>
            <a:spLocks noChangeShapeType="1"/>
          </p:cNvSpPr>
          <p:nvPr/>
        </p:nvSpPr>
        <p:spPr bwMode="auto">
          <a:xfrm>
            <a:off x="3108325" y="182563"/>
            <a:ext cx="15875" cy="64468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38" name="Line 42"/>
          <p:cNvSpPr>
            <a:spLocks noChangeShapeType="1"/>
          </p:cNvSpPr>
          <p:nvPr/>
        </p:nvSpPr>
        <p:spPr bwMode="auto">
          <a:xfrm>
            <a:off x="2759075" y="182563"/>
            <a:ext cx="0" cy="64468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39" name="Line 43"/>
          <p:cNvSpPr>
            <a:spLocks noChangeShapeType="1"/>
          </p:cNvSpPr>
          <p:nvPr/>
        </p:nvSpPr>
        <p:spPr bwMode="auto">
          <a:xfrm>
            <a:off x="2392363" y="0"/>
            <a:ext cx="0" cy="66754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40" name="Line 44"/>
          <p:cNvSpPr>
            <a:spLocks noChangeShapeType="1"/>
          </p:cNvSpPr>
          <p:nvPr/>
        </p:nvSpPr>
        <p:spPr bwMode="auto">
          <a:xfrm>
            <a:off x="2025650" y="198438"/>
            <a:ext cx="1588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41" name="Line 45"/>
          <p:cNvSpPr>
            <a:spLocks noChangeShapeType="1"/>
          </p:cNvSpPr>
          <p:nvPr/>
        </p:nvSpPr>
        <p:spPr bwMode="auto">
          <a:xfrm flipH="1">
            <a:off x="1646238" y="182563"/>
            <a:ext cx="14287" cy="6430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42" name="Line 46"/>
          <p:cNvSpPr>
            <a:spLocks noChangeShapeType="1"/>
          </p:cNvSpPr>
          <p:nvPr/>
        </p:nvSpPr>
        <p:spPr bwMode="auto">
          <a:xfrm>
            <a:off x="1295400" y="182563"/>
            <a:ext cx="0" cy="646271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43" name="Line 47"/>
          <p:cNvSpPr>
            <a:spLocks noChangeShapeType="1"/>
          </p:cNvSpPr>
          <p:nvPr/>
        </p:nvSpPr>
        <p:spPr bwMode="auto">
          <a:xfrm>
            <a:off x="944563" y="0"/>
            <a:ext cx="15875" cy="66452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44" name="Line 48"/>
          <p:cNvSpPr>
            <a:spLocks noChangeShapeType="1"/>
          </p:cNvSpPr>
          <p:nvPr/>
        </p:nvSpPr>
        <p:spPr bwMode="auto">
          <a:xfrm>
            <a:off x="579438" y="182563"/>
            <a:ext cx="14287" cy="6477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45" name="Line 49"/>
          <p:cNvSpPr>
            <a:spLocks noChangeShapeType="1"/>
          </p:cNvSpPr>
          <p:nvPr/>
        </p:nvSpPr>
        <p:spPr bwMode="auto">
          <a:xfrm>
            <a:off x="242888" y="0"/>
            <a:ext cx="1587" cy="66595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46" name="Text Box 50"/>
          <p:cNvSpPr txBox="1">
            <a:spLocks noChangeArrowheads="1"/>
          </p:cNvSpPr>
          <p:nvPr/>
        </p:nvSpPr>
        <p:spPr bwMode="auto">
          <a:xfrm>
            <a:off x="350838" y="3470275"/>
            <a:ext cx="8459787" cy="4572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   </a:t>
            </a:r>
            <a:r>
              <a:rPr lang="ru-RU" dirty="0" smtClean="0"/>
              <a:t>      </a:t>
            </a:r>
            <a:r>
              <a:rPr lang="ru-RU" sz="2400" b="1" dirty="0"/>
              <a:t>-10     -8      -6       -4      -2      0        </a:t>
            </a:r>
            <a:r>
              <a:rPr lang="ru-RU" sz="2400" b="1" dirty="0" smtClean="0"/>
              <a:t>  </a:t>
            </a:r>
            <a:r>
              <a:rPr lang="ru-RU" sz="2400" b="1" dirty="0"/>
              <a:t>2       </a:t>
            </a:r>
            <a:r>
              <a:rPr lang="ru-RU" sz="2400" b="1" dirty="0" smtClean="0"/>
              <a:t> 4         </a:t>
            </a:r>
            <a:r>
              <a:rPr lang="ru-RU" sz="2400" b="1" dirty="0"/>
              <a:t>6      </a:t>
            </a:r>
            <a:r>
              <a:rPr lang="ru-RU" sz="2400" b="1" dirty="0" smtClean="0"/>
              <a:t>  </a:t>
            </a:r>
            <a:r>
              <a:rPr lang="ru-RU" sz="2400" b="1" dirty="0"/>
              <a:t>8       10</a:t>
            </a:r>
            <a:endParaRPr lang="ru-RU" dirty="0"/>
          </a:p>
        </p:txBody>
      </p:sp>
      <p:sp>
        <p:nvSpPr>
          <p:cNvPr id="336947" name="Text Box 51"/>
          <p:cNvSpPr txBox="1">
            <a:spLocks noChangeArrowheads="1"/>
          </p:cNvSpPr>
          <p:nvPr/>
        </p:nvSpPr>
        <p:spPr bwMode="auto">
          <a:xfrm>
            <a:off x="4525963" y="295275"/>
            <a:ext cx="696912" cy="264795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8</a:t>
            </a:r>
          </a:p>
          <a:p>
            <a:endParaRPr lang="ru-RU" sz="2400" b="1"/>
          </a:p>
          <a:p>
            <a:r>
              <a:rPr lang="ru-RU" sz="2400" b="1"/>
              <a:t>6</a:t>
            </a:r>
          </a:p>
          <a:p>
            <a:endParaRPr lang="ru-RU" sz="2400" b="1"/>
          </a:p>
          <a:p>
            <a:r>
              <a:rPr lang="ru-RU" sz="2400" b="1"/>
              <a:t>4</a:t>
            </a:r>
          </a:p>
          <a:p>
            <a:endParaRPr lang="ru-RU" sz="2400" b="1"/>
          </a:p>
          <a:p>
            <a:r>
              <a:rPr lang="ru-RU" sz="2400" b="1"/>
              <a:t>2</a:t>
            </a:r>
            <a:endParaRPr lang="ru-RU" sz="2800" b="1"/>
          </a:p>
        </p:txBody>
      </p:sp>
      <p:sp>
        <p:nvSpPr>
          <p:cNvPr id="336948" name="Line 52"/>
          <p:cNvSpPr>
            <a:spLocks noChangeShapeType="1"/>
          </p:cNvSpPr>
          <p:nvPr/>
        </p:nvSpPr>
        <p:spPr bwMode="auto">
          <a:xfrm>
            <a:off x="4465638" y="1235075"/>
            <a:ext cx="242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6949" name="Text Box 53"/>
          <p:cNvSpPr txBox="1">
            <a:spLocks noChangeArrowheads="1"/>
          </p:cNvSpPr>
          <p:nvPr/>
        </p:nvSpPr>
        <p:spPr bwMode="auto">
          <a:xfrm>
            <a:off x="4138613" y="3906838"/>
            <a:ext cx="438150" cy="264795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-2</a:t>
            </a:r>
          </a:p>
          <a:p>
            <a:endParaRPr lang="ru-RU" sz="2400" b="1"/>
          </a:p>
          <a:p>
            <a:r>
              <a:rPr lang="ru-RU" sz="2400" b="1"/>
              <a:t>-4</a:t>
            </a:r>
          </a:p>
          <a:p>
            <a:endParaRPr lang="ru-RU" sz="2400" b="1"/>
          </a:p>
          <a:p>
            <a:r>
              <a:rPr lang="ru-RU" sz="2400" b="1"/>
              <a:t>-6</a:t>
            </a:r>
          </a:p>
          <a:p>
            <a:endParaRPr lang="ru-RU" sz="2400" b="1"/>
          </a:p>
          <a:p>
            <a:r>
              <a:rPr lang="ru-RU" sz="2400" b="1"/>
              <a:t>-8</a:t>
            </a:r>
          </a:p>
        </p:txBody>
      </p:sp>
      <p:sp>
        <p:nvSpPr>
          <p:cNvPr id="336951" name="Text Box 55"/>
          <p:cNvSpPr txBox="1">
            <a:spLocks noChangeArrowheads="1"/>
          </p:cNvSpPr>
          <p:nvPr/>
        </p:nvSpPr>
        <p:spPr bwMode="auto">
          <a:xfrm>
            <a:off x="7959725" y="5467350"/>
            <a:ext cx="996950" cy="5794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r>
              <a:rPr lang="ru-RU" sz="3200" b="1">
                <a:solidFill>
                  <a:srgbClr val="000099"/>
                </a:solidFill>
              </a:rPr>
              <a:t>(8;0)</a:t>
            </a:r>
          </a:p>
        </p:txBody>
      </p:sp>
      <p:sp>
        <p:nvSpPr>
          <p:cNvPr id="336952" name="Text Box 56"/>
          <p:cNvSpPr txBox="1">
            <a:spLocks noChangeArrowheads="1"/>
          </p:cNvSpPr>
          <p:nvPr/>
        </p:nvSpPr>
        <p:spPr bwMode="auto">
          <a:xfrm>
            <a:off x="2922588" y="5643563"/>
            <a:ext cx="1130300" cy="579437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(-4;0)</a:t>
            </a:r>
          </a:p>
        </p:txBody>
      </p:sp>
      <p:sp>
        <p:nvSpPr>
          <p:cNvPr id="336953" name="Text Box 57"/>
          <p:cNvSpPr txBox="1">
            <a:spLocks noChangeArrowheads="1"/>
          </p:cNvSpPr>
          <p:nvPr/>
        </p:nvSpPr>
        <p:spPr bwMode="auto">
          <a:xfrm>
            <a:off x="723900" y="458788"/>
            <a:ext cx="1130300" cy="579437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50000">
                <a:schemeClr val="bg1"/>
              </a:gs>
              <a:gs pos="100000">
                <a:srgbClr val="FF66CC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CC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sz="3200" b="1">
                <a:solidFill>
                  <a:srgbClr val="990099"/>
                </a:solidFill>
              </a:rPr>
              <a:t>(-9;0)</a:t>
            </a:r>
          </a:p>
        </p:txBody>
      </p:sp>
      <p:sp>
        <p:nvSpPr>
          <p:cNvPr id="336954" name="Text Box 58"/>
          <p:cNvSpPr txBox="1">
            <a:spLocks noChangeArrowheads="1"/>
          </p:cNvSpPr>
          <p:nvPr/>
        </p:nvSpPr>
        <p:spPr bwMode="auto">
          <a:xfrm>
            <a:off x="2779713" y="414338"/>
            <a:ext cx="995362" cy="5794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sz="3200" b="1">
                <a:solidFill>
                  <a:srgbClr val="008000"/>
                </a:solidFill>
              </a:rPr>
              <a:t>(4;0)</a:t>
            </a:r>
          </a:p>
        </p:txBody>
      </p:sp>
      <p:sp>
        <p:nvSpPr>
          <p:cNvPr id="336955" name="Text Box 59"/>
          <p:cNvSpPr txBox="1">
            <a:spLocks noChangeArrowheads="1"/>
          </p:cNvSpPr>
          <p:nvPr/>
        </p:nvSpPr>
        <p:spPr bwMode="auto">
          <a:xfrm>
            <a:off x="5740400" y="4518025"/>
            <a:ext cx="995363" cy="5794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sz="3200" b="1">
                <a:solidFill>
                  <a:srgbClr val="008000"/>
                </a:solidFill>
              </a:rPr>
              <a:t>(1;0)</a:t>
            </a:r>
          </a:p>
        </p:txBody>
      </p:sp>
      <p:sp>
        <p:nvSpPr>
          <p:cNvPr id="336956" name="Text Box 60"/>
          <p:cNvSpPr txBox="1">
            <a:spLocks noChangeArrowheads="1"/>
          </p:cNvSpPr>
          <p:nvPr/>
        </p:nvSpPr>
        <p:spPr bwMode="auto">
          <a:xfrm>
            <a:off x="4981575" y="835025"/>
            <a:ext cx="995363" cy="5794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sz="3200" b="1">
                <a:solidFill>
                  <a:srgbClr val="008000"/>
                </a:solidFill>
              </a:rPr>
              <a:t>(1;9)</a:t>
            </a:r>
          </a:p>
        </p:txBody>
      </p:sp>
      <p:sp>
        <p:nvSpPr>
          <p:cNvPr id="336957" name="Text Box 61"/>
          <p:cNvSpPr txBox="1">
            <a:spLocks noChangeArrowheads="1"/>
          </p:cNvSpPr>
          <p:nvPr/>
        </p:nvSpPr>
        <p:spPr bwMode="auto">
          <a:xfrm>
            <a:off x="6521450" y="763588"/>
            <a:ext cx="995363" cy="5794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sz="3200" b="1">
                <a:solidFill>
                  <a:srgbClr val="008000"/>
                </a:solidFill>
              </a:rPr>
              <a:t>(0;0)</a:t>
            </a:r>
          </a:p>
        </p:txBody>
      </p:sp>
      <p:sp>
        <p:nvSpPr>
          <p:cNvPr id="336958" name="Text Box 62"/>
          <p:cNvSpPr txBox="1">
            <a:spLocks noChangeArrowheads="1"/>
          </p:cNvSpPr>
          <p:nvPr/>
        </p:nvSpPr>
        <p:spPr bwMode="auto">
          <a:xfrm>
            <a:off x="7847013" y="1544638"/>
            <a:ext cx="996950" cy="5794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r>
              <a:rPr lang="ru-RU" sz="3200" b="1">
                <a:solidFill>
                  <a:srgbClr val="000099"/>
                </a:solidFill>
              </a:rPr>
              <a:t>(0;8)</a:t>
            </a:r>
          </a:p>
        </p:txBody>
      </p:sp>
      <p:sp>
        <p:nvSpPr>
          <p:cNvPr id="336959" name="Text Box 63"/>
          <p:cNvSpPr txBox="1">
            <a:spLocks noChangeArrowheads="1"/>
          </p:cNvSpPr>
          <p:nvPr/>
        </p:nvSpPr>
        <p:spPr bwMode="auto">
          <a:xfrm>
            <a:off x="7805738" y="228600"/>
            <a:ext cx="1130300" cy="579438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(0;-1)</a:t>
            </a:r>
          </a:p>
        </p:txBody>
      </p:sp>
      <p:sp>
        <p:nvSpPr>
          <p:cNvPr id="336960" name="Text Box 64"/>
          <p:cNvSpPr txBox="1">
            <a:spLocks noChangeArrowheads="1"/>
          </p:cNvSpPr>
          <p:nvPr/>
        </p:nvSpPr>
        <p:spPr bwMode="auto">
          <a:xfrm>
            <a:off x="182563" y="1301750"/>
            <a:ext cx="1130300" cy="579438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50000">
                <a:schemeClr val="bg1"/>
              </a:gs>
              <a:gs pos="100000">
                <a:srgbClr val="FF66CC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CC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sz="3200" b="1">
                <a:solidFill>
                  <a:srgbClr val="990099"/>
                </a:solidFill>
              </a:rPr>
              <a:t>(0;-9)</a:t>
            </a:r>
          </a:p>
        </p:txBody>
      </p:sp>
      <p:sp>
        <p:nvSpPr>
          <p:cNvPr id="336961" name="Text Box 65"/>
          <p:cNvSpPr txBox="1">
            <a:spLocks noChangeArrowheads="1"/>
          </p:cNvSpPr>
          <p:nvPr/>
        </p:nvSpPr>
        <p:spPr bwMode="auto">
          <a:xfrm>
            <a:off x="5594350" y="5618163"/>
            <a:ext cx="995363" cy="579437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(0;4)</a:t>
            </a:r>
          </a:p>
        </p:txBody>
      </p:sp>
      <p:sp>
        <p:nvSpPr>
          <p:cNvPr id="336962" name="Text Box 66"/>
          <p:cNvSpPr txBox="1">
            <a:spLocks noChangeArrowheads="1"/>
          </p:cNvSpPr>
          <p:nvPr/>
        </p:nvSpPr>
        <p:spPr bwMode="auto">
          <a:xfrm>
            <a:off x="1612900" y="1863725"/>
            <a:ext cx="1130300" cy="579438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(0;-4)</a:t>
            </a:r>
          </a:p>
        </p:txBody>
      </p:sp>
      <p:sp>
        <p:nvSpPr>
          <p:cNvPr id="336963" name="Text Box 67"/>
          <p:cNvSpPr txBox="1">
            <a:spLocks noChangeArrowheads="1"/>
          </p:cNvSpPr>
          <p:nvPr/>
        </p:nvSpPr>
        <p:spPr bwMode="auto">
          <a:xfrm>
            <a:off x="5883275" y="1773238"/>
            <a:ext cx="995363" cy="5794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sz="3200" b="1">
                <a:solidFill>
                  <a:srgbClr val="008000"/>
                </a:solidFill>
              </a:rPr>
              <a:t>(0;1)</a:t>
            </a:r>
          </a:p>
        </p:txBody>
      </p:sp>
      <p:sp>
        <p:nvSpPr>
          <p:cNvPr id="336965" name="Oval 69"/>
          <p:cNvSpPr>
            <a:spLocks noChangeArrowheads="1"/>
          </p:cNvSpPr>
          <p:nvPr/>
        </p:nvSpPr>
        <p:spPr bwMode="auto">
          <a:xfrm>
            <a:off x="2944813" y="3297238"/>
            <a:ext cx="320675" cy="303212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6966" name="Oval 70"/>
          <p:cNvSpPr>
            <a:spLocks noChangeArrowheads="1"/>
          </p:cNvSpPr>
          <p:nvPr/>
        </p:nvSpPr>
        <p:spPr bwMode="auto">
          <a:xfrm>
            <a:off x="1155700" y="3309938"/>
            <a:ext cx="273050" cy="287337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6967" name="Oval 71"/>
          <p:cNvSpPr>
            <a:spLocks noChangeArrowheads="1"/>
          </p:cNvSpPr>
          <p:nvPr/>
        </p:nvSpPr>
        <p:spPr bwMode="auto">
          <a:xfrm>
            <a:off x="4398963" y="3302000"/>
            <a:ext cx="303212" cy="287338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6968" name="Oval 72"/>
          <p:cNvSpPr>
            <a:spLocks noChangeArrowheads="1"/>
          </p:cNvSpPr>
          <p:nvPr/>
        </p:nvSpPr>
        <p:spPr bwMode="auto">
          <a:xfrm>
            <a:off x="5859463" y="3324225"/>
            <a:ext cx="287337" cy="257175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6969" name="Oval 73"/>
          <p:cNvSpPr>
            <a:spLocks noChangeArrowheads="1"/>
          </p:cNvSpPr>
          <p:nvPr/>
        </p:nvSpPr>
        <p:spPr bwMode="auto">
          <a:xfrm>
            <a:off x="4772025" y="3314700"/>
            <a:ext cx="303213" cy="287338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6970" name="Oval 74"/>
          <p:cNvSpPr>
            <a:spLocks noChangeArrowheads="1"/>
          </p:cNvSpPr>
          <p:nvPr/>
        </p:nvSpPr>
        <p:spPr bwMode="auto">
          <a:xfrm>
            <a:off x="7264400" y="3319463"/>
            <a:ext cx="288925" cy="271462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AutoShape 15"/>
          <p:cNvSpPr>
            <a:spLocks noChangeArrowheads="1"/>
          </p:cNvSpPr>
          <p:nvPr/>
        </p:nvSpPr>
        <p:spPr bwMode="auto">
          <a:xfrm>
            <a:off x="0" y="3861048"/>
            <a:ext cx="3347864" cy="2304256"/>
          </a:xfrm>
          <a:prstGeom prst="cloudCallout">
            <a:avLst>
              <a:gd name="adj1" fmla="val -23398"/>
              <a:gd name="adj2" fmla="val 64583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 i="1" dirty="0" smtClean="0"/>
              <a:t>Найдите точки, которые лежат на оси абсцисс.</a:t>
            </a:r>
            <a:endParaRPr lang="ru-RU" sz="2400" b="1" i="1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69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36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6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96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69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6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36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96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69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36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36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95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6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6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36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96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69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-0.32118 0.480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36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24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6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6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6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69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6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69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6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69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6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69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69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3369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369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369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95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69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36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6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95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369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36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36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96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69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36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36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95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69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9201 -0.2108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36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-10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6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6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6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69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6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69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6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69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6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69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69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95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369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30382 0.3386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36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6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6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6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6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69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6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69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6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69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6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69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69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95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69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06319 -0.2384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6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19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6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6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6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69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6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69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6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69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6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69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69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95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369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00659 0.50879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36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254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6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6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6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69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6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69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6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69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6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69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69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95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369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10643 -0.06829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36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34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6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6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6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69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6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69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6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69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6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69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69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955"/>
                  </p:tgtEl>
                </p:cond>
              </p:nextCondLst>
            </p:seq>
          </p:childTnLst>
        </p:cTn>
      </p:par>
    </p:tnLst>
    <p:bldLst>
      <p:bldP spid="336951" grpId="0" animBg="1"/>
      <p:bldP spid="336952" grpId="0" animBg="1"/>
      <p:bldP spid="336953" grpId="0" animBg="1"/>
      <p:bldP spid="336954" grpId="0" animBg="1"/>
      <p:bldP spid="336955" grpId="0" animBg="1"/>
      <p:bldP spid="336956" grpId="0" animBg="1"/>
      <p:bldP spid="336957" grpId="0" animBg="1"/>
      <p:bldP spid="336958" grpId="0" animBg="1"/>
      <p:bldP spid="336959" grpId="0" animBg="1"/>
      <p:bldP spid="336960" grpId="0" animBg="1"/>
      <p:bldP spid="336961" grpId="0" animBg="1"/>
      <p:bldP spid="336962" grpId="0" animBg="1"/>
      <p:bldP spid="336963" grpId="0" animBg="1"/>
      <p:bldP spid="336965" grpId="0" animBg="1"/>
      <p:bldP spid="336966" grpId="0" animBg="1"/>
      <p:bldP spid="336967" grpId="0" animBg="1"/>
      <p:bldP spid="336968" grpId="0" animBg="1"/>
      <p:bldP spid="336969" grpId="0" animBg="1"/>
      <p:bldP spid="3369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9" name="Text Box 7"/>
          <p:cNvSpPr txBox="1">
            <a:spLocks noChangeArrowheads="1"/>
          </p:cNvSpPr>
          <p:nvPr/>
        </p:nvSpPr>
        <p:spPr bwMode="auto">
          <a:xfrm>
            <a:off x="3895725" y="-134938"/>
            <a:ext cx="542925" cy="1006476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000" b="1"/>
              <a:t>y</a:t>
            </a:r>
            <a:endParaRPr lang="ru-RU" sz="6000" b="1"/>
          </a:p>
        </p:txBody>
      </p:sp>
      <p:sp>
        <p:nvSpPr>
          <p:cNvPr id="335880" name="Line 8"/>
          <p:cNvSpPr>
            <a:spLocks noChangeShapeType="1"/>
          </p:cNvSpPr>
          <p:nvPr/>
        </p:nvSpPr>
        <p:spPr bwMode="auto">
          <a:xfrm>
            <a:off x="296863" y="3429000"/>
            <a:ext cx="84709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881" name="Line 9"/>
          <p:cNvSpPr>
            <a:spLocks noChangeShapeType="1"/>
          </p:cNvSpPr>
          <p:nvPr/>
        </p:nvSpPr>
        <p:spPr bwMode="auto">
          <a:xfrm flipV="1">
            <a:off x="4572000" y="368300"/>
            <a:ext cx="0" cy="5895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882" name="Text Box 10"/>
          <p:cNvSpPr txBox="1">
            <a:spLocks noChangeArrowheads="1"/>
          </p:cNvSpPr>
          <p:nvPr/>
        </p:nvSpPr>
        <p:spPr bwMode="auto">
          <a:xfrm>
            <a:off x="8128000" y="3429000"/>
            <a:ext cx="809625" cy="10064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000" b="1"/>
              <a:t>x</a:t>
            </a:r>
            <a:endParaRPr lang="ru-RU" sz="6000" b="1"/>
          </a:p>
        </p:txBody>
      </p:sp>
      <p:sp>
        <p:nvSpPr>
          <p:cNvPr id="335884" name="Line 12"/>
          <p:cNvSpPr>
            <a:spLocks noChangeShapeType="1"/>
          </p:cNvSpPr>
          <p:nvPr/>
        </p:nvSpPr>
        <p:spPr bwMode="auto">
          <a:xfrm>
            <a:off x="5157788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885" name="Line 13"/>
          <p:cNvSpPr>
            <a:spLocks noChangeShapeType="1"/>
          </p:cNvSpPr>
          <p:nvPr/>
        </p:nvSpPr>
        <p:spPr bwMode="auto">
          <a:xfrm>
            <a:off x="4945063" y="3279775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886" name="Line 14"/>
          <p:cNvSpPr>
            <a:spLocks noChangeShapeType="1"/>
          </p:cNvSpPr>
          <p:nvPr/>
        </p:nvSpPr>
        <p:spPr bwMode="auto">
          <a:xfrm>
            <a:off x="244475" y="3048000"/>
            <a:ext cx="8640763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887" name="Line 15"/>
          <p:cNvSpPr>
            <a:spLocks noChangeShapeType="1"/>
          </p:cNvSpPr>
          <p:nvPr/>
        </p:nvSpPr>
        <p:spPr bwMode="auto">
          <a:xfrm>
            <a:off x="244475" y="2697163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888" name="Line 16"/>
          <p:cNvSpPr>
            <a:spLocks noChangeShapeType="1"/>
          </p:cNvSpPr>
          <p:nvPr/>
        </p:nvSpPr>
        <p:spPr bwMode="auto">
          <a:xfrm>
            <a:off x="258763" y="2332038"/>
            <a:ext cx="8640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889" name="Line 17"/>
          <p:cNvSpPr>
            <a:spLocks noChangeShapeType="1"/>
          </p:cNvSpPr>
          <p:nvPr/>
        </p:nvSpPr>
        <p:spPr bwMode="auto">
          <a:xfrm>
            <a:off x="228600" y="1981200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890" name="Line 18"/>
          <p:cNvSpPr>
            <a:spLocks noChangeShapeType="1"/>
          </p:cNvSpPr>
          <p:nvPr/>
        </p:nvSpPr>
        <p:spPr bwMode="auto">
          <a:xfrm>
            <a:off x="244475" y="1616075"/>
            <a:ext cx="8670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891" name="Line 19"/>
          <p:cNvSpPr>
            <a:spLocks noChangeShapeType="1"/>
          </p:cNvSpPr>
          <p:nvPr/>
        </p:nvSpPr>
        <p:spPr bwMode="auto">
          <a:xfrm>
            <a:off x="228600" y="1249363"/>
            <a:ext cx="8702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892" name="Line 20"/>
          <p:cNvSpPr>
            <a:spLocks noChangeShapeType="1"/>
          </p:cNvSpPr>
          <p:nvPr/>
        </p:nvSpPr>
        <p:spPr bwMode="auto">
          <a:xfrm>
            <a:off x="261938" y="884238"/>
            <a:ext cx="8640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893" name="Line 21"/>
          <p:cNvSpPr>
            <a:spLocks noChangeShapeType="1"/>
          </p:cNvSpPr>
          <p:nvPr/>
        </p:nvSpPr>
        <p:spPr bwMode="auto">
          <a:xfrm>
            <a:off x="0" y="582613"/>
            <a:ext cx="8751888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894" name="Line 22"/>
          <p:cNvSpPr>
            <a:spLocks noChangeShapeType="1"/>
          </p:cNvSpPr>
          <p:nvPr/>
        </p:nvSpPr>
        <p:spPr bwMode="auto">
          <a:xfrm>
            <a:off x="260350" y="198438"/>
            <a:ext cx="8670925" cy="301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895" name="Line 23"/>
          <p:cNvSpPr>
            <a:spLocks noChangeShapeType="1"/>
          </p:cNvSpPr>
          <p:nvPr/>
        </p:nvSpPr>
        <p:spPr bwMode="auto">
          <a:xfrm>
            <a:off x="198438" y="3779838"/>
            <a:ext cx="8686800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896" name="Line 24"/>
          <p:cNvSpPr>
            <a:spLocks noChangeShapeType="1"/>
          </p:cNvSpPr>
          <p:nvPr/>
        </p:nvSpPr>
        <p:spPr bwMode="auto">
          <a:xfrm>
            <a:off x="228600" y="4130675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897" name="Line 25"/>
          <p:cNvSpPr>
            <a:spLocks noChangeShapeType="1"/>
          </p:cNvSpPr>
          <p:nvPr/>
        </p:nvSpPr>
        <p:spPr bwMode="auto">
          <a:xfrm flipV="1">
            <a:off x="212725" y="4495800"/>
            <a:ext cx="8656638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898" name="Line 26"/>
          <p:cNvSpPr>
            <a:spLocks noChangeShapeType="1"/>
          </p:cNvSpPr>
          <p:nvPr/>
        </p:nvSpPr>
        <p:spPr bwMode="auto">
          <a:xfrm>
            <a:off x="0" y="4860925"/>
            <a:ext cx="8899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899" name="Line 27"/>
          <p:cNvSpPr>
            <a:spLocks noChangeShapeType="1"/>
          </p:cNvSpPr>
          <p:nvPr/>
        </p:nvSpPr>
        <p:spPr bwMode="auto">
          <a:xfrm>
            <a:off x="212725" y="5211763"/>
            <a:ext cx="8702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00" name="Line 28"/>
          <p:cNvSpPr>
            <a:spLocks noChangeShapeType="1"/>
          </p:cNvSpPr>
          <p:nvPr/>
        </p:nvSpPr>
        <p:spPr bwMode="auto">
          <a:xfrm>
            <a:off x="228600" y="5578475"/>
            <a:ext cx="8626475" cy="142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01" name="Line 29"/>
          <p:cNvSpPr>
            <a:spLocks noChangeShapeType="1"/>
          </p:cNvSpPr>
          <p:nvPr/>
        </p:nvSpPr>
        <p:spPr bwMode="auto">
          <a:xfrm>
            <a:off x="212725" y="5927725"/>
            <a:ext cx="8672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02" name="Line 30"/>
          <p:cNvSpPr>
            <a:spLocks noChangeShapeType="1"/>
          </p:cNvSpPr>
          <p:nvPr/>
        </p:nvSpPr>
        <p:spPr bwMode="auto">
          <a:xfrm>
            <a:off x="228600" y="6294438"/>
            <a:ext cx="8518525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03" name="Line 31"/>
          <p:cNvSpPr>
            <a:spLocks noChangeShapeType="1"/>
          </p:cNvSpPr>
          <p:nvPr/>
        </p:nvSpPr>
        <p:spPr bwMode="auto">
          <a:xfrm>
            <a:off x="212725" y="6659563"/>
            <a:ext cx="86566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04" name="Line 32"/>
          <p:cNvSpPr>
            <a:spLocks noChangeShapeType="1"/>
          </p:cNvSpPr>
          <p:nvPr/>
        </p:nvSpPr>
        <p:spPr bwMode="auto">
          <a:xfrm flipH="1">
            <a:off x="4906963" y="212725"/>
            <a:ext cx="15875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05" name="Line 33"/>
          <p:cNvSpPr>
            <a:spLocks noChangeShapeType="1"/>
          </p:cNvSpPr>
          <p:nvPr/>
        </p:nvSpPr>
        <p:spPr bwMode="auto">
          <a:xfrm>
            <a:off x="5273675" y="198438"/>
            <a:ext cx="0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06" name="Line 34"/>
          <p:cNvSpPr>
            <a:spLocks noChangeShapeType="1"/>
          </p:cNvSpPr>
          <p:nvPr/>
        </p:nvSpPr>
        <p:spPr bwMode="auto">
          <a:xfrm>
            <a:off x="5622925" y="228600"/>
            <a:ext cx="14288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07" name="Line 35"/>
          <p:cNvSpPr>
            <a:spLocks noChangeShapeType="1"/>
          </p:cNvSpPr>
          <p:nvPr/>
        </p:nvSpPr>
        <p:spPr bwMode="auto">
          <a:xfrm>
            <a:off x="5989638" y="212725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08" name="Line 36"/>
          <p:cNvSpPr>
            <a:spLocks noChangeShapeType="1"/>
          </p:cNvSpPr>
          <p:nvPr/>
        </p:nvSpPr>
        <p:spPr bwMode="auto">
          <a:xfrm>
            <a:off x="6340475" y="228600"/>
            <a:ext cx="15875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09" name="Line 37"/>
          <p:cNvSpPr>
            <a:spLocks noChangeShapeType="1"/>
          </p:cNvSpPr>
          <p:nvPr/>
        </p:nvSpPr>
        <p:spPr bwMode="auto">
          <a:xfrm>
            <a:off x="6705600" y="198438"/>
            <a:ext cx="30163" cy="6430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10" name="Line 38"/>
          <p:cNvSpPr>
            <a:spLocks noChangeShapeType="1"/>
          </p:cNvSpPr>
          <p:nvPr/>
        </p:nvSpPr>
        <p:spPr bwMode="auto">
          <a:xfrm>
            <a:off x="7056438" y="212725"/>
            <a:ext cx="30162" cy="6416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11" name="Line 39"/>
          <p:cNvSpPr>
            <a:spLocks noChangeShapeType="1"/>
          </p:cNvSpPr>
          <p:nvPr/>
        </p:nvSpPr>
        <p:spPr bwMode="auto">
          <a:xfrm>
            <a:off x="7437438" y="212725"/>
            <a:ext cx="0" cy="64468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12" name="Line 40"/>
          <p:cNvSpPr>
            <a:spLocks noChangeShapeType="1"/>
          </p:cNvSpPr>
          <p:nvPr/>
        </p:nvSpPr>
        <p:spPr bwMode="auto">
          <a:xfrm>
            <a:off x="7788275" y="212725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13" name="Line 41"/>
          <p:cNvSpPr>
            <a:spLocks noChangeShapeType="1"/>
          </p:cNvSpPr>
          <p:nvPr/>
        </p:nvSpPr>
        <p:spPr bwMode="auto">
          <a:xfrm>
            <a:off x="8137525" y="212725"/>
            <a:ext cx="15875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14" name="Line 42"/>
          <p:cNvSpPr>
            <a:spLocks noChangeShapeType="1"/>
          </p:cNvSpPr>
          <p:nvPr/>
        </p:nvSpPr>
        <p:spPr bwMode="auto">
          <a:xfrm>
            <a:off x="8474075" y="212725"/>
            <a:ext cx="14288" cy="64468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15" name="Line 43"/>
          <p:cNvSpPr>
            <a:spLocks noChangeShapeType="1"/>
          </p:cNvSpPr>
          <p:nvPr/>
        </p:nvSpPr>
        <p:spPr bwMode="auto">
          <a:xfrm>
            <a:off x="8793163" y="212725"/>
            <a:ext cx="30162" cy="6432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16" name="Line 44"/>
          <p:cNvSpPr>
            <a:spLocks noChangeShapeType="1"/>
          </p:cNvSpPr>
          <p:nvPr/>
        </p:nvSpPr>
        <p:spPr bwMode="auto">
          <a:xfrm>
            <a:off x="4206875" y="198438"/>
            <a:ext cx="0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17" name="Line 45"/>
          <p:cNvSpPr>
            <a:spLocks noChangeShapeType="1"/>
          </p:cNvSpPr>
          <p:nvPr/>
        </p:nvSpPr>
        <p:spPr bwMode="auto">
          <a:xfrm>
            <a:off x="3840163" y="0"/>
            <a:ext cx="0" cy="66452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18" name="Line 46"/>
          <p:cNvSpPr>
            <a:spLocks noChangeShapeType="1"/>
          </p:cNvSpPr>
          <p:nvPr/>
        </p:nvSpPr>
        <p:spPr bwMode="auto">
          <a:xfrm>
            <a:off x="3444875" y="182563"/>
            <a:ext cx="30163" cy="6477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19" name="Line 47"/>
          <p:cNvSpPr>
            <a:spLocks noChangeShapeType="1"/>
          </p:cNvSpPr>
          <p:nvPr/>
        </p:nvSpPr>
        <p:spPr bwMode="auto">
          <a:xfrm>
            <a:off x="3108325" y="182563"/>
            <a:ext cx="15875" cy="64468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20" name="Line 48"/>
          <p:cNvSpPr>
            <a:spLocks noChangeShapeType="1"/>
          </p:cNvSpPr>
          <p:nvPr/>
        </p:nvSpPr>
        <p:spPr bwMode="auto">
          <a:xfrm>
            <a:off x="2759075" y="182563"/>
            <a:ext cx="0" cy="64468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21" name="Line 49"/>
          <p:cNvSpPr>
            <a:spLocks noChangeShapeType="1"/>
          </p:cNvSpPr>
          <p:nvPr/>
        </p:nvSpPr>
        <p:spPr bwMode="auto">
          <a:xfrm>
            <a:off x="2392363" y="0"/>
            <a:ext cx="0" cy="66754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22" name="Line 50"/>
          <p:cNvSpPr>
            <a:spLocks noChangeShapeType="1"/>
          </p:cNvSpPr>
          <p:nvPr/>
        </p:nvSpPr>
        <p:spPr bwMode="auto">
          <a:xfrm>
            <a:off x="2025650" y="198438"/>
            <a:ext cx="1588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23" name="Line 51"/>
          <p:cNvSpPr>
            <a:spLocks noChangeShapeType="1"/>
          </p:cNvSpPr>
          <p:nvPr/>
        </p:nvSpPr>
        <p:spPr bwMode="auto">
          <a:xfrm flipH="1">
            <a:off x="1646238" y="182563"/>
            <a:ext cx="14287" cy="6430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24" name="Line 52"/>
          <p:cNvSpPr>
            <a:spLocks noChangeShapeType="1"/>
          </p:cNvSpPr>
          <p:nvPr/>
        </p:nvSpPr>
        <p:spPr bwMode="auto">
          <a:xfrm>
            <a:off x="1295400" y="182563"/>
            <a:ext cx="0" cy="646271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25" name="Line 53"/>
          <p:cNvSpPr>
            <a:spLocks noChangeShapeType="1"/>
          </p:cNvSpPr>
          <p:nvPr/>
        </p:nvSpPr>
        <p:spPr bwMode="auto">
          <a:xfrm>
            <a:off x="944563" y="0"/>
            <a:ext cx="15875" cy="66452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26" name="Line 54"/>
          <p:cNvSpPr>
            <a:spLocks noChangeShapeType="1"/>
          </p:cNvSpPr>
          <p:nvPr/>
        </p:nvSpPr>
        <p:spPr bwMode="auto">
          <a:xfrm>
            <a:off x="579438" y="182563"/>
            <a:ext cx="14287" cy="6477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27" name="Line 55"/>
          <p:cNvSpPr>
            <a:spLocks noChangeShapeType="1"/>
          </p:cNvSpPr>
          <p:nvPr/>
        </p:nvSpPr>
        <p:spPr bwMode="auto">
          <a:xfrm>
            <a:off x="242888" y="0"/>
            <a:ext cx="1587" cy="66595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28" name="Text Box 56"/>
          <p:cNvSpPr txBox="1">
            <a:spLocks noChangeArrowheads="1"/>
          </p:cNvSpPr>
          <p:nvPr/>
        </p:nvSpPr>
        <p:spPr bwMode="auto">
          <a:xfrm>
            <a:off x="350838" y="3470275"/>
            <a:ext cx="8459787" cy="4572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    </a:t>
            </a:r>
            <a:r>
              <a:rPr lang="ru-RU" dirty="0" smtClean="0"/>
              <a:t>     </a:t>
            </a:r>
            <a:r>
              <a:rPr lang="ru-RU" sz="2400" b="1" dirty="0" smtClean="0"/>
              <a:t>-</a:t>
            </a:r>
            <a:r>
              <a:rPr lang="ru-RU" sz="2400" b="1" dirty="0"/>
              <a:t>10     -8      -6       -4      -2      </a:t>
            </a:r>
            <a:r>
              <a:rPr lang="ru-RU" sz="2400" b="1" dirty="0" smtClean="0"/>
              <a:t>     0      </a:t>
            </a:r>
            <a:r>
              <a:rPr lang="ru-RU" sz="2400" b="1" dirty="0"/>
              <a:t>2       4        6      </a:t>
            </a:r>
            <a:r>
              <a:rPr lang="ru-RU" sz="2400" b="1" dirty="0" smtClean="0"/>
              <a:t>    </a:t>
            </a:r>
            <a:r>
              <a:rPr lang="ru-RU" sz="2400" b="1" dirty="0"/>
              <a:t>8       10</a:t>
            </a:r>
            <a:endParaRPr lang="ru-RU" dirty="0"/>
          </a:p>
        </p:txBody>
      </p:sp>
      <p:sp>
        <p:nvSpPr>
          <p:cNvPr id="335929" name="Text Box 57"/>
          <p:cNvSpPr txBox="1">
            <a:spLocks noChangeArrowheads="1"/>
          </p:cNvSpPr>
          <p:nvPr/>
        </p:nvSpPr>
        <p:spPr bwMode="auto">
          <a:xfrm>
            <a:off x="4046538" y="295275"/>
            <a:ext cx="696912" cy="264795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8</a:t>
            </a:r>
          </a:p>
          <a:p>
            <a:endParaRPr lang="ru-RU" sz="2400" b="1"/>
          </a:p>
          <a:p>
            <a:r>
              <a:rPr lang="ru-RU" sz="2400" b="1"/>
              <a:t>6</a:t>
            </a:r>
          </a:p>
          <a:p>
            <a:endParaRPr lang="ru-RU" sz="2400" b="1"/>
          </a:p>
          <a:p>
            <a:r>
              <a:rPr lang="ru-RU" sz="2400" b="1"/>
              <a:t>4</a:t>
            </a:r>
          </a:p>
          <a:p>
            <a:endParaRPr lang="ru-RU" sz="2400" b="1"/>
          </a:p>
          <a:p>
            <a:r>
              <a:rPr lang="ru-RU" sz="2400" b="1"/>
              <a:t>2</a:t>
            </a:r>
            <a:endParaRPr lang="ru-RU" sz="2800" b="1"/>
          </a:p>
        </p:txBody>
      </p:sp>
      <p:sp>
        <p:nvSpPr>
          <p:cNvPr id="335930" name="Line 58"/>
          <p:cNvSpPr>
            <a:spLocks noChangeShapeType="1"/>
          </p:cNvSpPr>
          <p:nvPr/>
        </p:nvSpPr>
        <p:spPr bwMode="auto">
          <a:xfrm>
            <a:off x="4465638" y="1235075"/>
            <a:ext cx="242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5931" name="Text Box 59"/>
          <p:cNvSpPr txBox="1">
            <a:spLocks noChangeArrowheads="1"/>
          </p:cNvSpPr>
          <p:nvPr/>
        </p:nvSpPr>
        <p:spPr bwMode="auto">
          <a:xfrm>
            <a:off x="4075113" y="3906838"/>
            <a:ext cx="438150" cy="264795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-2</a:t>
            </a:r>
          </a:p>
          <a:p>
            <a:endParaRPr lang="ru-RU" sz="2400" b="1"/>
          </a:p>
          <a:p>
            <a:r>
              <a:rPr lang="ru-RU" sz="2400" b="1"/>
              <a:t>-4</a:t>
            </a:r>
          </a:p>
          <a:p>
            <a:endParaRPr lang="ru-RU" sz="2400" b="1"/>
          </a:p>
          <a:p>
            <a:r>
              <a:rPr lang="ru-RU" sz="2400" b="1"/>
              <a:t>-6</a:t>
            </a:r>
          </a:p>
          <a:p>
            <a:endParaRPr lang="ru-RU" sz="2400" b="1"/>
          </a:p>
          <a:p>
            <a:r>
              <a:rPr lang="ru-RU" sz="2400" b="1"/>
              <a:t>-8</a:t>
            </a:r>
          </a:p>
        </p:txBody>
      </p:sp>
      <p:sp>
        <p:nvSpPr>
          <p:cNvPr id="335878" name="Text Box 6"/>
          <p:cNvSpPr txBox="1">
            <a:spLocks noChangeArrowheads="1"/>
          </p:cNvSpPr>
          <p:nvPr/>
        </p:nvSpPr>
        <p:spPr bwMode="auto">
          <a:xfrm>
            <a:off x="1196975" y="1243013"/>
            <a:ext cx="996950" cy="5794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r>
              <a:rPr lang="ru-RU" sz="3200" b="1">
                <a:solidFill>
                  <a:srgbClr val="000099"/>
                </a:solidFill>
              </a:rPr>
              <a:t>(0;6)</a:t>
            </a:r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422275" y="434975"/>
            <a:ext cx="1130300" cy="579438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50000">
                <a:schemeClr val="bg1"/>
              </a:gs>
              <a:gs pos="100000">
                <a:srgbClr val="FF66CC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CC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sz="3200" b="1">
                <a:solidFill>
                  <a:srgbClr val="990099"/>
                </a:solidFill>
              </a:rPr>
              <a:t>(0;-2)</a:t>
            </a:r>
          </a:p>
        </p:txBody>
      </p:sp>
      <p:sp>
        <p:nvSpPr>
          <p:cNvPr id="335875" name="Text Box 3"/>
          <p:cNvSpPr txBox="1">
            <a:spLocks noChangeArrowheads="1"/>
          </p:cNvSpPr>
          <p:nvPr/>
        </p:nvSpPr>
        <p:spPr bwMode="auto">
          <a:xfrm>
            <a:off x="2309813" y="2303463"/>
            <a:ext cx="1130300" cy="5794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sz="3200" b="1">
                <a:solidFill>
                  <a:srgbClr val="008000"/>
                </a:solidFill>
              </a:rPr>
              <a:t>(0;-4)</a:t>
            </a:r>
          </a:p>
        </p:txBody>
      </p:sp>
      <p:sp>
        <p:nvSpPr>
          <p:cNvPr id="335960" name="Text Box 88"/>
          <p:cNvSpPr txBox="1">
            <a:spLocks noChangeArrowheads="1"/>
          </p:cNvSpPr>
          <p:nvPr/>
        </p:nvSpPr>
        <p:spPr bwMode="auto">
          <a:xfrm>
            <a:off x="6521450" y="763588"/>
            <a:ext cx="995363" cy="5794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sz="3200" b="1">
                <a:solidFill>
                  <a:srgbClr val="008000"/>
                </a:solidFill>
              </a:rPr>
              <a:t>(0;0)</a:t>
            </a:r>
          </a:p>
        </p:txBody>
      </p:sp>
      <p:sp>
        <p:nvSpPr>
          <p:cNvPr id="335961" name="Text Box 89"/>
          <p:cNvSpPr txBox="1">
            <a:spLocks noChangeArrowheads="1"/>
          </p:cNvSpPr>
          <p:nvPr/>
        </p:nvSpPr>
        <p:spPr bwMode="auto">
          <a:xfrm>
            <a:off x="7847013" y="1544638"/>
            <a:ext cx="996950" cy="5794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r>
              <a:rPr lang="ru-RU" sz="3200" b="1">
                <a:solidFill>
                  <a:srgbClr val="000099"/>
                </a:solidFill>
              </a:rPr>
              <a:t>(4;8)</a:t>
            </a:r>
          </a:p>
        </p:txBody>
      </p:sp>
      <p:sp>
        <p:nvSpPr>
          <p:cNvPr id="335962" name="Text Box 90"/>
          <p:cNvSpPr txBox="1">
            <a:spLocks noChangeArrowheads="1"/>
          </p:cNvSpPr>
          <p:nvPr/>
        </p:nvSpPr>
        <p:spPr bwMode="auto">
          <a:xfrm>
            <a:off x="7805738" y="228600"/>
            <a:ext cx="995362" cy="579438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(6;0)</a:t>
            </a:r>
          </a:p>
        </p:txBody>
      </p:sp>
      <p:sp>
        <p:nvSpPr>
          <p:cNvPr id="335963" name="Text Box 91"/>
          <p:cNvSpPr txBox="1">
            <a:spLocks noChangeArrowheads="1"/>
          </p:cNvSpPr>
          <p:nvPr/>
        </p:nvSpPr>
        <p:spPr bwMode="auto">
          <a:xfrm>
            <a:off x="266700" y="2106613"/>
            <a:ext cx="1333500" cy="579437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50000">
                <a:schemeClr val="bg1"/>
              </a:gs>
              <a:gs pos="100000">
                <a:srgbClr val="FF66CC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CC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sz="3200" b="1">
                <a:solidFill>
                  <a:srgbClr val="990099"/>
                </a:solidFill>
              </a:rPr>
              <a:t>(-23;0)</a:t>
            </a:r>
          </a:p>
        </p:txBody>
      </p:sp>
      <p:sp>
        <p:nvSpPr>
          <p:cNvPr id="335964" name="Text Box 92"/>
          <p:cNvSpPr txBox="1">
            <a:spLocks noChangeArrowheads="1"/>
          </p:cNvSpPr>
          <p:nvPr/>
        </p:nvSpPr>
        <p:spPr bwMode="auto">
          <a:xfrm>
            <a:off x="5594350" y="5618163"/>
            <a:ext cx="1130300" cy="579437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(-4;0)</a:t>
            </a:r>
          </a:p>
        </p:txBody>
      </p:sp>
      <p:sp>
        <p:nvSpPr>
          <p:cNvPr id="335965" name="Text Box 93"/>
          <p:cNvSpPr txBox="1">
            <a:spLocks noChangeArrowheads="1"/>
          </p:cNvSpPr>
          <p:nvPr/>
        </p:nvSpPr>
        <p:spPr bwMode="auto">
          <a:xfrm>
            <a:off x="7556500" y="4486275"/>
            <a:ext cx="995363" cy="579438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(5;0)</a:t>
            </a:r>
          </a:p>
        </p:txBody>
      </p:sp>
      <p:sp>
        <p:nvSpPr>
          <p:cNvPr id="335967" name="Text Box 95"/>
          <p:cNvSpPr txBox="1">
            <a:spLocks noChangeArrowheads="1"/>
          </p:cNvSpPr>
          <p:nvPr/>
        </p:nvSpPr>
        <p:spPr bwMode="auto">
          <a:xfrm>
            <a:off x="6508750" y="2241550"/>
            <a:ext cx="1130300" cy="5794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sz="3200" b="1">
                <a:solidFill>
                  <a:srgbClr val="008000"/>
                </a:solidFill>
              </a:rPr>
              <a:t>(-9;0)</a:t>
            </a:r>
          </a:p>
        </p:txBody>
      </p:sp>
      <p:sp>
        <p:nvSpPr>
          <p:cNvPr id="335934" name="Oval 62"/>
          <p:cNvSpPr>
            <a:spLocks noChangeArrowheads="1"/>
          </p:cNvSpPr>
          <p:nvPr/>
        </p:nvSpPr>
        <p:spPr bwMode="auto">
          <a:xfrm>
            <a:off x="4413250" y="1481138"/>
            <a:ext cx="320675" cy="303212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5935" name="Oval 63"/>
          <p:cNvSpPr>
            <a:spLocks noChangeArrowheads="1"/>
          </p:cNvSpPr>
          <p:nvPr/>
        </p:nvSpPr>
        <p:spPr bwMode="auto">
          <a:xfrm>
            <a:off x="4429125" y="3984625"/>
            <a:ext cx="273050" cy="287338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5936" name="Oval 64"/>
          <p:cNvSpPr>
            <a:spLocks noChangeArrowheads="1"/>
          </p:cNvSpPr>
          <p:nvPr/>
        </p:nvSpPr>
        <p:spPr bwMode="auto">
          <a:xfrm>
            <a:off x="4410075" y="3278188"/>
            <a:ext cx="303213" cy="287337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5937" name="Oval 65"/>
          <p:cNvSpPr>
            <a:spLocks noChangeArrowheads="1"/>
          </p:cNvSpPr>
          <p:nvPr/>
        </p:nvSpPr>
        <p:spPr bwMode="auto">
          <a:xfrm>
            <a:off x="4414838" y="4732338"/>
            <a:ext cx="287337" cy="257175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5966" name="Oval 94"/>
          <p:cNvSpPr>
            <a:spLocks noChangeArrowheads="1"/>
          </p:cNvSpPr>
          <p:nvPr/>
        </p:nvSpPr>
        <p:spPr bwMode="auto">
          <a:xfrm>
            <a:off x="4400550" y="6154738"/>
            <a:ext cx="303213" cy="287337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5938" name="Oval 66"/>
          <p:cNvSpPr>
            <a:spLocks noChangeArrowheads="1"/>
          </p:cNvSpPr>
          <p:nvPr/>
        </p:nvSpPr>
        <p:spPr bwMode="auto">
          <a:xfrm>
            <a:off x="4437063" y="1093788"/>
            <a:ext cx="288925" cy="271462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7399338" y="5546725"/>
            <a:ext cx="995362" cy="579438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(0;5)</a:t>
            </a:r>
          </a:p>
        </p:txBody>
      </p:sp>
      <p:sp>
        <p:nvSpPr>
          <p:cNvPr id="335958" name="Text Box 86"/>
          <p:cNvSpPr txBox="1">
            <a:spLocks noChangeArrowheads="1"/>
          </p:cNvSpPr>
          <p:nvPr/>
        </p:nvSpPr>
        <p:spPr bwMode="auto">
          <a:xfrm>
            <a:off x="5740400" y="4518025"/>
            <a:ext cx="1130300" cy="5794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sz="3200" b="1">
                <a:solidFill>
                  <a:srgbClr val="008000"/>
                </a:solidFill>
              </a:rPr>
              <a:t>(0;-8)</a:t>
            </a:r>
          </a:p>
        </p:txBody>
      </p:sp>
      <p:sp>
        <p:nvSpPr>
          <p:cNvPr id="335959" name="Text Box 87"/>
          <p:cNvSpPr txBox="1">
            <a:spLocks noChangeArrowheads="1"/>
          </p:cNvSpPr>
          <p:nvPr/>
        </p:nvSpPr>
        <p:spPr bwMode="auto">
          <a:xfrm>
            <a:off x="4981575" y="835025"/>
            <a:ext cx="1130300" cy="5794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sz="3200" b="1">
                <a:solidFill>
                  <a:srgbClr val="008000"/>
                </a:solidFill>
              </a:rPr>
              <a:t>(-2;0)</a:t>
            </a:r>
          </a:p>
        </p:txBody>
      </p:sp>
      <p:sp>
        <p:nvSpPr>
          <p:cNvPr id="75" name="AutoShape 15"/>
          <p:cNvSpPr>
            <a:spLocks noChangeArrowheads="1"/>
          </p:cNvSpPr>
          <p:nvPr/>
        </p:nvSpPr>
        <p:spPr bwMode="auto">
          <a:xfrm>
            <a:off x="0" y="3861048"/>
            <a:ext cx="3347864" cy="2304256"/>
          </a:xfrm>
          <a:prstGeom prst="cloudCallout">
            <a:avLst>
              <a:gd name="adj1" fmla="val -23398"/>
              <a:gd name="adj2" fmla="val 64583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 i="1" dirty="0" smtClean="0"/>
              <a:t>Найдите точки, которые лежат на оси ординат.</a:t>
            </a:r>
            <a:endParaRPr lang="ru-RU" sz="2400" b="1" i="1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5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35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96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5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5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3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9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59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3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3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95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59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5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35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9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59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-0.37482 0.3488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35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5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5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5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59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59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59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59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59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59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59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59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3359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359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359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96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59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3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96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35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35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3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96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59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3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3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96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358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9896 -0.0738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59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5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59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5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59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5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59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59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87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35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0.05642 0.3317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5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5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5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59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59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59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59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59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59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59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59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87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5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48559 -0.587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5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5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5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59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59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59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59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59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59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59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59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87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35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0.26961 0.5034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5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5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5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59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59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59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59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59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59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59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59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87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359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32621 0.22106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359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5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5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5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59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5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59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5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59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5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59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59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958"/>
                  </p:tgtEl>
                </p:cond>
              </p:nextCondLst>
            </p:seq>
          </p:childTnLst>
        </p:cTn>
      </p:par>
    </p:tnLst>
    <p:bldLst>
      <p:bldP spid="335878" grpId="0" animBg="1"/>
      <p:bldP spid="335876" grpId="0" animBg="1"/>
      <p:bldP spid="335875" grpId="0" animBg="1"/>
      <p:bldP spid="335960" grpId="0" animBg="1"/>
      <p:bldP spid="335961" grpId="0" animBg="1"/>
      <p:bldP spid="335962" grpId="0" animBg="1"/>
      <p:bldP spid="335963" grpId="0" animBg="1"/>
      <p:bldP spid="335964" grpId="0" animBg="1"/>
      <p:bldP spid="335965" grpId="0" animBg="1"/>
      <p:bldP spid="335967" grpId="0" animBg="1"/>
      <p:bldP spid="335934" grpId="0" animBg="1"/>
      <p:bldP spid="335935" grpId="0" animBg="1"/>
      <p:bldP spid="335936" grpId="0" animBg="1"/>
      <p:bldP spid="335937" grpId="0" animBg="1"/>
      <p:bldP spid="335966" grpId="0" animBg="1"/>
      <p:bldP spid="335938" grpId="0" animBg="1"/>
      <p:bldP spid="335877" grpId="0" animBg="1"/>
      <p:bldP spid="335958" grpId="0" animBg="1"/>
      <p:bldP spid="3359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>
            <a:normAutofit/>
          </a:bodyPr>
          <a:lstStyle/>
          <a:p>
            <a:r>
              <a:rPr lang="ru-RU" sz="1800" b="1" smtClean="0">
                <a:solidFill>
                  <a:srgbClr val="FF0000"/>
                </a:solidFill>
                <a:latin typeface="Tahoma" pitchFamily="34" charset="0"/>
              </a:rPr>
              <a:t>Построить фигуру, последовательно соединяя точки</a:t>
            </a:r>
            <a:endParaRPr lang="ru-RU" sz="1800" b="1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642938"/>
            <a:ext cx="1428750" cy="56975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ru-RU" sz="9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/>
              <a:t>1)</a:t>
            </a:r>
            <a:r>
              <a:rPr lang="ru-RU" sz="1600" smtClean="0"/>
              <a:t> </a:t>
            </a:r>
            <a:r>
              <a:rPr lang="en-US" sz="1600" smtClean="0"/>
              <a:t>   </a:t>
            </a:r>
            <a:r>
              <a:rPr lang="ru-RU" sz="1600" smtClean="0"/>
              <a:t>(- 8; 1),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600" smtClean="0"/>
              <a:t>(- 6; 2),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600" smtClean="0"/>
              <a:t>(- 2; 0),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600" smtClean="0"/>
              <a:t>(1; 2),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600" smtClean="0"/>
              <a:t>(5; 1),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600" smtClean="0"/>
              <a:t>(7; - 4),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600" smtClean="0"/>
              <a:t>(9; - 3).</a:t>
            </a:r>
            <a:endParaRPr lang="en-US" sz="16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/>
              <a:t>2)</a:t>
            </a:r>
            <a:r>
              <a:rPr lang="ru-RU" sz="1600" smtClean="0"/>
              <a:t> </a:t>
            </a:r>
            <a:r>
              <a:rPr lang="en-US" sz="1600" smtClean="0"/>
              <a:t>   </a:t>
            </a:r>
            <a:r>
              <a:rPr lang="ru-RU" sz="1600" smtClean="0"/>
              <a:t>(- 2; 6),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600" smtClean="0"/>
              <a:t>(0; 8),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600" smtClean="0"/>
              <a:t>(3; 7),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600" smtClean="0"/>
              <a:t>(5; 5),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600" smtClean="0"/>
              <a:t>(7; 7).</a:t>
            </a:r>
            <a:endParaRPr lang="en-US" sz="16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/>
              <a:t>3)</a:t>
            </a:r>
            <a:r>
              <a:rPr lang="ru-RU" sz="1600" smtClean="0"/>
              <a:t> </a:t>
            </a:r>
            <a:r>
              <a:rPr lang="en-US" sz="1600" smtClean="0"/>
              <a:t>   </a:t>
            </a:r>
            <a:r>
              <a:rPr lang="ru-RU" sz="1600" smtClean="0"/>
              <a:t>(1; 2),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600" smtClean="0"/>
              <a:t>(3; 9),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600" smtClean="0"/>
              <a:t>(4; 8),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600" smtClean="0"/>
              <a:t>(5; 8),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600" smtClean="0"/>
              <a:t>(6; 9),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600" smtClean="0"/>
              <a:t>(6; 10),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600" smtClean="0"/>
              <a:t>(5; 11),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600" smtClean="0"/>
              <a:t>(4; 11),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600" smtClean="0"/>
              <a:t>(3; 10),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600" smtClean="0"/>
              <a:t>(3; 9).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/>
              <a:t> </a:t>
            </a:r>
            <a:endParaRPr lang="ru-RU" sz="14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900" smtClean="0"/>
          </a:p>
        </p:txBody>
      </p:sp>
      <p:sp>
        <p:nvSpPr>
          <p:cNvPr id="3724" name="Овал 3723"/>
          <p:cNvSpPr/>
          <p:nvPr/>
        </p:nvSpPr>
        <p:spPr>
          <a:xfrm>
            <a:off x="5500688" y="3643313"/>
            <a:ext cx="46037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3727"/>
          <p:cNvGrpSpPr>
            <a:grpSpLocks/>
          </p:cNvGrpSpPr>
          <p:nvPr/>
        </p:nvGrpSpPr>
        <p:grpSpPr bwMode="auto">
          <a:xfrm>
            <a:off x="2051050" y="620713"/>
            <a:ext cx="6753225" cy="5834062"/>
            <a:chOff x="2280858" y="615696"/>
            <a:chExt cx="6754368" cy="5833872"/>
          </a:xfrm>
        </p:grpSpPr>
        <p:grpSp>
          <p:nvGrpSpPr>
            <p:cNvPr id="7" name="Группа 3722"/>
            <p:cNvGrpSpPr>
              <a:grpSpLocks/>
            </p:cNvGrpSpPr>
            <p:nvPr/>
          </p:nvGrpSpPr>
          <p:grpSpPr bwMode="auto">
            <a:xfrm>
              <a:off x="2280858" y="615696"/>
              <a:ext cx="6754368" cy="5833872"/>
              <a:chOff x="2280858" y="615696"/>
              <a:chExt cx="6754368" cy="5833872"/>
            </a:xfrm>
          </p:grpSpPr>
          <p:grpSp>
            <p:nvGrpSpPr>
              <p:cNvPr id="8" name="Группа 1861"/>
              <p:cNvGrpSpPr/>
              <p:nvPr/>
            </p:nvGrpSpPr>
            <p:grpSpPr>
              <a:xfrm>
                <a:off x="2285984" y="642918"/>
                <a:ext cx="6647106" cy="5791536"/>
                <a:chOff x="2212860" y="1141298"/>
                <a:chExt cx="6647106" cy="5791536"/>
              </a:xfrm>
              <a:solidFill>
                <a:schemeClr val="bg1"/>
              </a:solidFill>
            </p:grpSpPr>
            <p:grpSp>
              <p:nvGrpSpPr>
                <p:cNvPr id="9" name="Группа 1298"/>
                <p:cNvGrpSpPr/>
                <p:nvPr/>
              </p:nvGrpSpPr>
              <p:grpSpPr>
                <a:xfrm>
                  <a:off x="2214546" y="1141298"/>
                  <a:ext cx="6645420" cy="3862710"/>
                  <a:chOff x="2214546" y="1141298"/>
                  <a:chExt cx="6645420" cy="3862710"/>
                </a:xfrm>
                <a:grpFill/>
              </p:grpSpPr>
              <p:grpSp>
                <p:nvGrpSpPr>
                  <p:cNvPr id="10" name="Группа 1016"/>
                  <p:cNvGrpSpPr/>
                  <p:nvPr/>
                </p:nvGrpSpPr>
                <p:grpSpPr>
                  <a:xfrm>
                    <a:off x="2214546" y="1141298"/>
                    <a:ext cx="6645420" cy="1932198"/>
                    <a:chOff x="2214546" y="1141298"/>
                    <a:chExt cx="6645420" cy="1932198"/>
                  </a:xfrm>
                  <a:grpFill/>
                </p:grpSpPr>
                <p:sp>
                  <p:nvSpPr>
                    <p:cNvPr id="5" name="Прямоугольник 4"/>
                    <p:cNvSpPr/>
                    <p:nvPr/>
                  </p:nvSpPr>
                  <p:spPr>
                    <a:xfrm>
                      <a:off x="221454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" name="Прямоугольник 12"/>
                    <p:cNvSpPr/>
                    <p:nvPr/>
                  </p:nvSpPr>
                  <p:spPr>
                    <a:xfrm>
                      <a:off x="242886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" name="Прямоугольник 13"/>
                    <p:cNvSpPr/>
                    <p:nvPr/>
                  </p:nvSpPr>
                  <p:spPr>
                    <a:xfrm>
                      <a:off x="264317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" name="Прямоугольник 14"/>
                    <p:cNvSpPr/>
                    <p:nvPr/>
                  </p:nvSpPr>
                  <p:spPr>
                    <a:xfrm>
                      <a:off x="285748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" name="Прямоугольник 20"/>
                    <p:cNvSpPr/>
                    <p:nvPr/>
                  </p:nvSpPr>
                  <p:spPr>
                    <a:xfrm>
                      <a:off x="307180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" name="Прямоугольник 21"/>
                    <p:cNvSpPr/>
                    <p:nvPr/>
                  </p:nvSpPr>
                  <p:spPr>
                    <a:xfrm>
                      <a:off x="328611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" name="Прямоугольник 22"/>
                    <p:cNvSpPr/>
                    <p:nvPr/>
                  </p:nvSpPr>
                  <p:spPr>
                    <a:xfrm>
                      <a:off x="350043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" name="Прямоугольник 23"/>
                    <p:cNvSpPr/>
                    <p:nvPr/>
                  </p:nvSpPr>
                  <p:spPr>
                    <a:xfrm>
                      <a:off x="371474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5" name="Прямоугольник 24"/>
                    <p:cNvSpPr/>
                    <p:nvPr/>
                  </p:nvSpPr>
                  <p:spPr>
                    <a:xfrm>
                      <a:off x="392905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6" name="Прямоугольник 25"/>
                    <p:cNvSpPr/>
                    <p:nvPr/>
                  </p:nvSpPr>
                  <p:spPr>
                    <a:xfrm>
                      <a:off x="414337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7" name="Прямоугольник 26"/>
                    <p:cNvSpPr/>
                    <p:nvPr/>
                  </p:nvSpPr>
                  <p:spPr>
                    <a:xfrm>
                      <a:off x="435768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8" name="Прямоугольник 27"/>
                    <p:cNvSpPr/>
                    <p:nvPr/>
                  </p:nvSpPr>
                  <p:spPr>
                    <a:xfrm>
                      <a:off x="457200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9" name="Прямоугольник 28"/>
                    <p:cNvSpPr/>
                    <p:nvPr/>
                  </p:nvSpPr>
                  <p:spPr>
                    <a:xfrm>
                      <a:off x="478631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0" name="Прямоугольник 29"/>
                    <p:cNvSpPr/>
                    <p:nvPr/>
                  </p:nvSpPr>
                  <p:spPr>
                    <a:xfrm>
                      <a:off x="500062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1" name="Прямоугольник 30"/>
                    <p:cNvSpPr/>
                    <p:nvPr/>
                  </p:nvSpPr>
                  <p:spPr>
                    <a:xfrm>
                      <a:off x="521494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" name="Прямоугольник 31"/>
                    <p:cNvSpPr/>
                    <p:nvPr/>
                  </p:nvSpPr>
                  <p:spPr>
                    <a:xfrm>
                      <a:off x="542925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3" name="Прямоугольник 32"/>
                    <p:cNvSpPr/>
                    <p:nvPr/>
                  </p:nvSpPr>
                  <p:spPr>
                    <a:xfrm>
                      <a:off x="564357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4" name="Прямоугольник 33"/>
                    <p:cNvSpPr/>
                    <p:nvPr/>
                  </p:nvSpPr>
                  <p:spPr>
                    <a:xfrm>
                      <a:off x="585788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5" name="Прямоугольник 34"/>
                    <p:cNvSpPr/>
                    <p:nvPr/>
                  </p:nvSpPr>
                  <p:spPr>
                    <a:xfrm>
                      <a:off x="607219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6" name="Прямоугольник 35"/>
                    <p:cNvSpPr/>
                    <p:nvPr/>
                  </p:nvSpPr>
                  <p:spPr>
                    <a:xfrm>
                      <a:off x="628651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7" name="Прямоугольник 36"/>
                    <p:cNvSpPr/>
                    <p:nvPr/>
                  </p:nvSpPr>
                  <p:spPr>
                    <a:xfrm>
                      <a:off x="650082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8" name="Прямоугольник 37"/>
                    <p:cNvSpPr/>
                    <p:nvPr/>
                  </p:nvSpPr>
                  <p:spPr>
                    <a:xfrm>
                      <a:off x="671514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9" name="Прямоугольник 38"/>
                    <p:cNvSpPr/>
                    <p:nvPr/>
                  </p:nvSpPr>
                  <p:spPr>
                    <a:xfrm>
                      <a:off x="692945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0" name="Прямоугольник 39"/>
                    <p:cNvSpPr/>
                    <p:nvPr/>
                  </p:nvSpPr>
                  <p:spPr>
                    <a:xfrm>
                      <a:off x="714376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7" name="Прямоугольник 46"/>
                    <p:cNvSpPr/>
                    <p:nvPr/>
                  </p:nvSpPr>
                  <p:spPr>
                    <a:xfrm>
                      <a:off x="735808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8" name="Прямоугольник 47"/>
                    <p:cNvSpPr/>
                    <p:nvPr/>
                  </p:nvSpPr>
                  <p:spPr>
                    <a:xfrm>
                      <a:off x="757239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9" name="Прямоугольник 48"/>
                    <p:cNvSpPr/>
                    <p:nvPr/>
                  </p:nvSpPr>
                  <p:spPr>
                    <a:xfrm>
                      <a:off x="778671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0" name="Прямоугольник 49"/>
                    <p:cNvSpPr/>
                    <p:nvPr/>
                  </p:nvSpPr>
                  <p:spPr>
                    <a:xfrm>
                      <a:off x="800102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1" name="Прямоугольник 50"/>
                    <p:cNvSpPr/>
                    <p:nvPr/>
                  </p:nvSpPr>
                  <p:spPr>
                    <a:xfrm>
                      <a:off x="821533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2" name="Прямоугольник 51"/>
                    <p:cNvSpPr/>
                    <p:nvPr/>
                  </p:nvSpPr>
                  <p:spPr>
                    <a:xfrm>
                      <a:off x="842965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3" name="Прямоугольник 52"/>
                    <p:cNvSpPr/>
                    <p:nvPr/>
                  </p:nvSpPr>
                  <p:spPr>
                    <a:xfrm>
                      <a:off x="864396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11" name="Группа 1015"/>
                    <p:cNvGrpSpPr/>
                    <p:nvPr/>
                  </p:nvGrpSpPr>
                  <p:grpSpPr>
                    <a:xfrm>
                      <a:off x="2214546" y="1357298"/>
                      <a:ext cx="6645420" cy="1716198"/>
                      <a:chOff x="-142908" y="1643050"/>
                      <a:chExt cx="6645420" cy="1716198"/>
                    </a:xfrm>
                    <a:grpFill/>
                  </p:grpSpPr>
                  <p:sp>
                    <p:nvSpPr>
                      <p:cNvPr id="54" name="Прямоугольник 53"/>
                      <p:cNvSpPr/>
                      <p:nvPr/>
                    </p:nvSpPr>
                    <p:spPr>
                      <a:xfrm>
                        <a:off x="-14290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5" name="Прямоугольник 54"/>
                      <p:cNvSpPr/>
                      <p:nvPr/>
                    </p:nvSpPr>
                    <p:spPr>
                      <a:xfrm>
                        <a:off x="7140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6" name="Прямоугольник 55"/>
                      <p:cNvSpPr/>
                      <p:nvPr/>
                    </p:nvSpPr>
                    <p:spPr>
                      <a:xfrm>
                        <a:off x="28572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7" name="Прямоугольник 56"/>
                      <p:cNvSpPr/>
                      <p:nvPr/>
                    </p:nvSpPr>
                    <p:spPr>
                      <a:xfrm>
                        <a:off x="50003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8" name="Прямоугольник 57"/>
                      <p:cNvSpPr/>
                      <p:nvPr/>
                    </p:nvSpPr>
                    <p:spPr>
                      <a:xfrm>
                        <a:off x="71434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59" name="Прямоугольник 58"/>
                      <p:cNvSpPr/>
                      <p:nvPr/>
                    </p:nvSpPr>
                    <p:spPr>
                      <a:xfrm>
                        <a:off x="92866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0" name="Прямоугольник 59"/>
                      <p:cNvSpPr/>
                      <p:nvPr/>
                    </p:nvSpPr>
                    <p:spPr>
                      <a:xfrm>
                        <a:off x="114297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1" name="Прямоугольник 60"/>
                      <p:cNvSpPr/>
                      <p:nvPr/>
                    </p:nvSpPr>
                    <p:spPr>
                      <a:xfrm>
                        <a:off x="135729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2" name="Прямоугольник 61"/>
                      <p:cNvSpPr/>
                      <p:nvPr/>
                    </p:nvSpPr>
                    <p:spPr>
                      <a:xfrm>
                        <a:off x="157160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3" name="Прямоугольник 62"/>
                      <p:cNvSpPr/>
                      <p:nvPr/>
                    </p:nvSpPr>
                    <p:spPr>
                      <a:xfrm>
                        <a:off x="178591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4" name="Прямоугольник 63"/>
                      <p:cNvSpPr/>
                      <p:nvPr/>
                    </p:nvSpPr>
                    <p:spPr>
                      <a:xfrm>
                        <a:off x="200023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5" name="Прямоугольник 64"/>
                      <p:cNvSpPr/>
                      <p:nvPr/>
                    </p:nvSpPr>
                    <p:spPr>
                      <a:xfrm>
                        <a:off x="221454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6" name="Прямоугольник 65"/>
                      <p:cNvSpPr/>
                      <p:nvPr/>
                    </p:nvSpPr>
                    <p:spPr>
                      <a:xfrm>
                        <a:off x="242886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7" name="Прямоугольник 66"/>
                      <p:cNvSpPr/>
                      <p:nvPr/>
                    </p:nvSpPr>
                    <p:spPr>
                      <a:xfrm>
                        <a:off x="264317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8" name="Прямоугольник 67"/>
                      <p:cNvSpPr/>
                      <p:nvPr/>
                    </p:nvSpPr>
                    <p:spPr>
                      <a:xfrm>
                        <a:off x="285748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dirty="0"/>
                          <a:t>YY</a:t>
                        </a:r>
                        <a:endParaRPr lang="ru-RU" dirty="0"/>
                      </a:p>
                    </p:txBody>
                  </p:sp>
                  <p:sp>
                    <p:nvSpPr>
                      <p:cNvPr id="69" name="Прямоугольник 68"/>
                      <p:cNvSpPr/>
                      <p:nvPr/>
                    </p:nvSpPr>
                    <p:spPr>
                      <a:xfrm>
                        <a:off x="307180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0" name="Прямоугольник 69"/>
                      <p:cNvSpPr/>
                      <p:nvPr/>
                    </p:nvSpPr>
                    <p:spPr>
                      <a:xfrm>
                        <a:off x="328611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1" name="Прямоугольник 70"/>
                      <p:cNvSpPr/>
                      <p:nvPr/>
                    </p:nvSpPr>
                    <p:spPr>
                      <a:xfrm>
                        <a:off x="350043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2" name="Прямоугольник 71"/>
                      <p:cNvSpPr/>
                      <p:nvPr/>
                    </p:nvSpPr>
                    <p:spPr>
                      <a:xfrm>
                        <a:off x="371474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3" name="Прямоугольник 72"/>
                      <p:cNvSpPr/>
                      <p:nvPr/>
                    </p:nvSpPr>
                    <p:spPr>
                      <a:xfrm>
                        <a:off x="392905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4" name="Прямоугольник 73"/>
                      <p:cNvSpPr/>
                      <p:nvPr/>
                    </p:nvSpPr>
                    <p:spPr>
                      <a:xfrm>
                        <a:off x="414337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5" name="Прямоугольник 74"/>
                      <p:cNvSpPr/>
                      <p:nvPr/>
                    </p:nvSpPr>
                    <p:spPr>
                      <a:xfrm>
                        <a:off x="435768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6" name="Прямоугольник 75"/>
                      <p:cNvSpPr/>
                      <p:nvPr/>
                    </p:nvSpPr>
                    <p:spPr>
                      <a:xfrm>
                        <a:off x="457200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7" name="Прямоугольник 76"/>
                      <p:cNvSpPr/>
                      <p:nvPr/>
                    </p:nvSpPr>
                    <p:spPr>
                      <a:xfrm>
                        <a:off x="478631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8" name="Прямоугольник 77"/>
                      <p:cNvSpPr/>
                      <p:nvPr/>
                    </p:nvSpPr>
                    <p:spPr>
                      <a:xfrm>
                        <a:off x="500062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79" name="Прямоугольник 78"/>
                      <p:cNvSpPr/>
                      <p:nvPr/>
                    </p:nvSpPr>
                    <p:spPr>
                      <a:xfrm>
                        <a:off x="521494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0" name="Прямоугольник 79"/>
                      <p:cNvSpPr/>
                      <p:nvPr/>
                    </p:nvSpPr>
                    <p:spPr>
                      <a:xfrm>
                        <a:off x="542925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1" name="Прямоугольник 80"/>
                      <p:cNvSpPr/>
                      <p:nvPr/>
                    </p:nvSpPr>
                    <p:spPr>
                      <a:xfrm>
                        <a:off x="564357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2" name="Прямоугольник 81"/>
                      <p:cNvSpPr/>
                      <p:nvPr/>
                    </p:nvSpPr>
                    <p:spPr>
                      <a:xfrm>
                        <a:off x="585788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3" name="Прямоугольник 82"/>
                      <p:cNvSpPr/>
                      <p:nvPr/>
                    </p:nvSpPr>
                    <p:spPr>
                      <a:xfrm>
                        <a:off x="607219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4" name="Прямоугольник 83"/>
                      <p:cNvSpPr/>
                      <p:nvPr/>
                    </p:nvSpPr>
                    <p:spPr>
                      <a:xfrm>
                        <a:off x="628651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5" name="Прямоугольник 84"/>
                      <p:cNvSpPr/>
                      <p:nvPr/>
                    </p:nvSpPr>
                    <p:spPr>
                      <a:xfrm>
                        <a:off x="-14290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6" name="Прямоугольник 85"/>
                      <p:cNvSpPr/>
                      <p:nvPr/>
                    </p:nvSpPr>
                    <p:spPr>
                      <a:xfrm>
                        <a:off x="7140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7" name="Прямоугольник 86"/>
                      <p:cNvSpPr/>
                      <p:nvPr/>
                    </p:nvSpPr>
                    <p:spPr>
                      <a:xfrm>
                        <a:off x="28572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8" name="Прямоугольник 87"/>
                      <p:cNvSpPr/>
                      <p:nvPr/>
                    </p:nvSpPr>
                    <p:spPr>
                      <a:xfrm>
                        <a:off x="50003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9" name="Прямоугольник 88"/>
                      <p:cNvSpPr/>
                      <p:nvPr/>
                    </p:nvSpPr>
                    <p:spPr>
                      <a:xfrm>
                        <a:off x="71434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0" name="Прямоугольник 89"/>
                      <p:cNvSpPr/>
                      <p:nvPr/>
                    </p:nvSpPr>
                    <p:spPr>
                      <a:xfrm>
                        <a:off x="92866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1" name="Прямоугольник 90"/>
                      <p:cNvSpPr/>
                      <p:nvPr/>
                    </p:nvSpPr>
                    <p:spPr>
                      <a:xfrm>
                        <a:off x="114297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2" name="Прямоугольник 91"/>
                      <p:cNvSpPr/>
                      <p:nvPr/>
                    </p:nvSpPr>
                    <p:spPr>
                      <a:xfrm>
                        <a:off x="135729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3" name="Прямоугольник 92"/>
                      <p:cNvSpPr/>
                      <p:nvPr/>
                    </p:nvSpPr>
                    <p:spPr>
                      <a:xfrm>
                        <a:off x="157160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4" name="Прямоугольник 93"/>
                      <p:cNvSpPr/>
                      <p:nvPr/>
                    </p:nvSpPr>
                    <p:spPr>
                      <a:xfrm>
                        <a:off x="178591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5" name="Прямоугольник 94"/>
                      <p:cNvSpPr/>
                      <p:nvPr/>
                    </p:nvSpPr>
                    <p:spPr>
                      <a:xfrm>
                        <a:off x="200023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6" name="Прямоугольник 95"/>
                      <p:cNvSpPr/>
                      <p:nvPr/>
                    </p:nvSpPr>
                    <p:spPr>
                      <a:xfrm>
                        <a:off x="221454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7" name="Прямоугольник 96"/>
                      <p:cNvSpPr/>
                      <p:nvPr/>
                    </p:nvSpPr>
                    <p:spPr>
                      <a:xfrm>
                        <a:off x="242886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8" name="Прямоугольник 97"/>
                      <p:cNvSpPr/>
                      <p:nvPr/>
                    </p:nvSpPr>
                    <p:spPr>
                      <a:xfrm>
                        <a:off x="264317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99" name="Прямоугольник 98"/>
                      <p:cNvSpPr/>
                      <p:nvPr/>
                    </p:nvSpPr>
                    <p:spPr>
                      <a:xfrm>
                        <a:off x="285748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0" name="Прямоугольник 99"/>
                      <p:cNvSpPr/>
                      <p:nvPr/>
                    </p:nvSpPr>
                    <p:spPr>
                      <a:xfrm>
                        <a:off x="307180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1" name="Прямоугольник 100"/>
                      <p:cNvSpPr/>
                      <p:nvPr/>
                    </p:nvSpPr>
                    <p:spPr>
                      <a:xfrm>
                        <a:off x="328611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2" name="Прямоугольник 101"/>
                      <p:cNvSpPr/>
                      <p:nvPr/>
                    </p:nvSpPr>
                    <p:spPr>
                      <a:xfrm>
                        <a:off x="350043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3" name="Прямоугольник 102"/>
                      <p:cNvSpPr/>
                      <p:nvPr/>
                    </p:nvSpPr>
                    <p:spPr>
                      <a:xfrm>
                        <a:off x="371474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4" name="Прямоугольник 103"/>
                      <p:cNvSpPr/>
                      <p:nvPr/>
                    </p:nvSpPr>
                    <p:spPr>
                      <a:xfrm>
                        <a:off x="392905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5" name="Прямоугольник 104"/>
                      <p:cNvSpPr/>
                      <p:nvPr/>
                    </p:nvSpPr>
                    <p:spPr>
                      <a:xfrm>
                        <a:off x="414337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6" name="Прямоугольник 105"/>
                      <p:cNvSpPr/>
                      <p:nvPr/>
                    </p:nvSpPr>
                    <p:spPr>
                      <a:xfrm>
                        <a:off x="435768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7" name="Прямоугольник 106"/>
                      <p:cNvSpPr/>
                      <p:nvPr/>
                    </p:nvSpPr>
                    <p:spPr>
                      <a:xfrm>
                        <a:off x="457200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8" name="Прямоугольник 107"/>
                      <p:cNvSpPr/>
                      <p:nvPr/>
                    </p:nvSpPr>
                    <p:spPr>
                      <a:xfrm>
                        <a:off x="478631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9" name="Прямоугольник 108"/>
                      <p:cNvSpPr/>
                      <p:nvPr/>
                    </p:nvSpPr>
                    <p:spPr>
                      <a:xfrm>
                        <a:off x="500062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0" name="Прямоугольник 109"/>
                      <p:cNvSpPr/>
                      <p:nvPr/>
                    </p:nvSpPr>
                    <p:spPr>
                      <a:xfrm>
                        <a:off x="521494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1" name="Прямоугольник 110"/>
                      <p:cNvSpPr/>
                      <p:nvPr/>
                    </p:nvSpPr>
                    <p:spPr>
                      <a:xfrm>
                        <a:off x="542925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2" name="Прямоугольник 111"/>
                      <p:cNvSpPr/>
                      <p:nvPr/>
                    </p:nvSpPr>
                    <p:spPr>
                      <a:xfrm>
                        <a:off x="564357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3" name="Прямоугольник 112"/>
                      <p:cNvSpPr/>
                      <p:nvPr/>
                    </p:nvSpPr>
                    <p:spPr>
                      <a:xfrm>
                        <a:off x="585788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4" name="Прямоугольник 113"/>
                      <p:cNvSpPr/>
                      <p:nvPr/>
                    </p:nvSpPr>
                    <p:spPr>
                      <a:xfrm>
                        <a:off x="607219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5" name="Прямоугольник 114"/>
                      <p:cNvSpPr/>
                      <p:nvPr/>
                    </p:nvSpPr>
                    <p:spPr>
                      <a:xfrm>
                        <a:off x="628651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6" name="Прямоугольник 115"/>
                      <p:cNvSpPr/>
                      <p:nvPr/>
                    </p:nvSpPr>
                    <p:spPr>
                      <a:xfrm>
                        <a:off x="-14290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7" name="Прямоугольник 116"/>
                      <p:cNvSpPr/>
                      <p:nvPr/>
                    </p:nvSpPr>
                    <p:spPr>
                      <a:xfrm>
                        <a:off x="7140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8" name="Прямоугольник 117"/>
                      <p:cNvSpPr/>
                      <p:nvPr/>
                    </p:nvSpPr>
                    <p:spPr>
                      <a:xfrm>
                        <a:off x="28572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9" name="Прямоугольник 118"/>
                      <p:cNvSpPr/>
                      <p:nvPr/>
                    </p:nvSpPr>
                    <p:spPr>
                      <a:xfrm>
                        <a:off x="50003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0" name="Прямоугольник 119"/>
                      <p:cNvSpPr/>
                      <p:nvPr/>
                    </p:nvSpPr>
                    <p:spPr>
                      <a:xfrm>
                        <a:off x="71434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1" name="Прямоугольник 120"/>
                      <p:cNvSpPr/>
                      <p:nvPr/>
                    </p:nvSpPr>
                    <p:spPr>
                      <a:xfrm>
                        <a:off x="92866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2" name="Прямоугольник 121"/>
                      <p:cNvSpPr/>
                      <p:nvPr/>
                    </p:nvSpPr>
                    <p:spPr>
                      <a:xfrm>
                        <a:off x="114297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3" name="Прямоугольник 122"/>
                      <p:cNvSpPr/>
                      <p:nvPr/>
                    </p:nvSpPr>
                    <p:spPr>
                      <a:xfrm>
                        <a:off x="135729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4" name="Прямоугольник 123"/>
                      <p:cNvSpPr/>
                      <p:nvPr/>
                    </p:nvSpPr>
                    <p:spPr>
                      <a:xfrm>
                        <a:off x="157160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5" name="Прямоугольник 124"/>
                      <p:cNvSpPr/>
                      <p:nvPr/>
                    </p:nvSpPr>
                    <p:spPr>
                      <a:xfrm>
                        <a:off x="178591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6" name="Прямоугольник 125"/>
                      <p:cNvSpPr/>
                      <p:nvPr/>
                    </p:nvSpPr>
                    <p:spPr>
                      <a:xfrm>
                        <a:off x="200023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7" name="Прямоугольник 126"/>
                      <p:cNvSpPr/>
                      <p:nvPr/>
                    </p:nvSpPr>
                    <p:spPr>
                      <a:xfrm>
                        <a:off x="221454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8" name="Прямоугольник 127"/>
                      <p:cNvSpPr/>
                      <p:nvPr/>
                    </p:nvSpPr>
                    <p:spPr>
                      <a:xfrm>
                        <a:off x="242886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9" name="Прямоугольник 128"/>
                      <p:cNvSpPr/>
                      <p:nvPr/>
                    </p:nvSpPr>
                    <p:spPr>
                      <a:xfrm>
                        <a:off x="264317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30" name="Прямоугольник 129"/>
                      <p:cNvSpPr/>
                      <p:nvPr/>
                    </p:nvSpPr>
                    <p:spPr>
                      <a:xfrm>
                        <a:off x="285748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31" name="Прямоугольник 130"/>
                      <p:cNvSpPr/>
                      <p:nvPr/>
                    </p:nvSpPr>
                    <p:spPr>
                      <a:xfrm>
                        <a:off x="307180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32" name="Прямоугольник 131"/>
                      <p:cNvSpPr/>
                      <p:nvPr/>
                    </p:nvSpPr>
                    <p:spPr>
                      <a:xfrm>
                        <a:off x="328611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33" name="Прямоугольник 132"/>
                      <p:cNvSpPr/>
                      <p:nvPr/>
                    </p:nvSpPr>
                    <p:spPr>
                      <a:xfrm>
                        <a:off x="350043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34" name="Прямоугольник 133"/>
                      <p:cNvSpPr/>
                      <p:nvPr/>
                    </p:nvSpPr>
                    <p:spPr>
                      <a:xfrm>
                        <a:off x="371474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35" name="Прямоугольник 134"/>
                      <p:cNvSpPr/>
                      <p:nvPr/>
                    </p:nvSpPr>
                    <p:spPr>
                      <a:xfrm>
                        <a:off x="392905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36" name="Прямоугольник 135"/>
                      <p:cNvSpPr/>
                      <p:nvPr/>
                    </p:nvSpPr>
                    <p:spPr>
                      <a:xfrm>
                        <a:off x="414337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37" name="Прямоугольник 136"/>
                      <p:cNvSpPr/>
                      <p:nvPr/>
                    </p:nvSpPr>
                    <p:spPr>
                      <a:xfrm>
                        <a:off x="435768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38" name="Прямоугольник 137"/>
                      <p:cNvSpPr/>
                      <p:nvPr/>
                    </p:nvSpPr>
                    <p:spPr>
                      <a:xfrm>
                        <a:off x="457200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39" name="Прямоугольник 138"/>
                      <p:cNvSpPr/>
                      <p:nvPr/>
                    </p:nvSpPr>
                    <p:spPr>
                      <a:xfrm>
                        <a:off x="478631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40" name="Прямоугольник 139"/>
                      <p:cNvSpPr/>
                      <p:nvPr/>
                    </p:nvSpPr>
                    <p:spPr>
                      <a:xfrm>
                        <a:off x="500062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41" name="Прямоугольник 140"/>
                      <p:cNvSpPr/>
                      <p:nvPr/>
                    </p:nvSpPr>
                    <p:spPr>
                      <a:xfrm>
                        <a:off x="521494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42" name="Прямоугольник 141"/>
                      <p:cNvSpPr/>
                      <p:nvPr/>
                    </p:nvSpPr>
                    <p:spPr>
                      <a:xfrm>
                        <a:off x="542925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43" name="Прямоугольник 142"/>
                      <p:cNvSpPr/>
                      <p:nvPr/>
                    </p:nvSpPr>
                    <p:spPr>
                      <a:xfrm>
                        <a:off x="564357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44" name="Прямоугольник 143"/>
                      <p:cNvSpPr/>
                      <p:nvPr/>
                    </p:nvSpPr>
                    <p:spPr>
                      <a:xfrm>
                        <a:off x="585788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45" name="Прямоугольник 144"/>
                      <p:cNvSpPr/>
                      <p:nvPr/>
                    </p:nvSpPr>
                    <p:spPr>
                      <a:xfrm>
                        <a:off x="607219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46" name="Прямоугольник 145"/>
                      <p:cNvSpPr/>
                      <p:nvPr/>
                    </p:nvSpPr>
                    <p:spPr>
                      <a:xfrm>
                        <a:off x="628651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78" name="Прямоугольник 177"/>
                      <p:cNvSpPr/>
                      <p:nvPr/>
                    </p:nvSpPr>
                    <p:spPr>
                      <a:xfrm>
                        <a:off x="-14290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79" name="Прямоугольник 178"/>
                      <p:cNvSpPr/>
                      <p:nvPr/>
                    </p:nvSpPr>
                    <p:spPr>
                      <a:xfrm>
                        <a:off x="7140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80" name="Прямоугольник 179"/>
                      <p:cNvSpPr/>
                      <p:nvPr/>
                    </p:nvSpPr>
                    <p:spPr>
                      <a:xfrm>
                        <a:off x="28572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81" name="Прямоугольник 180"/>
                      <p:cNvSpPr/>
                      <p:nvPr/>
                    </p:nvSpPr>
                    <p:spPr>
                      <a:xfrm>
                        <a:off x="50003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82" name="Прямоугольник 181"/>
                      <p:cNvSpPr/>
                      <p:nvPr/>
                    </p:nvSpPr>
                    <p:spPr>
                      <a:xfrm>
                        <a:off x="71434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83" name="Прямоугольник 182"/>
                      <p:cNvSpPr/>
                      <p:nvPr/>
                    </p:nvSpPr>
                    <p:spPr>
                      <a:xfrm>
                        <a:off x="92866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84" name="Прямоугольник 183"/>
                      <p:cNvSpPr/>
                      <p:nvPr/>
                    </p:nvSpPr>
                    <p:spPr>
                      <a:xfrm>
                        <a:off x="114297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85" name="Прямоугольник 184"/>
                      <p:cNvSpPr/>
                      <p:nvPr/>
                    </p:nvSpPr>
                    <p:spPr>
                      <a:xfrm>
                        <a:off x="135729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86" name="Прямоугольник 185"/>
                      <p:cNvSpPr/>
                      <p:nvPr/>
                    </p:nvSpPr>
                    <p:spPr>
                      <a:xfrm>
                        <a:off x="157160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87" name="Прямоугольник 186"/>
                      <p:cNvSpPr/>
                      <p:nvPr/>
                    </p:nvSpPr>
                    <p:spPr>
                      <a:xfrm>
                        <a:off x="178591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88" name="Прямоугольник 187"/>
                      <p:cNvSpPr/>
                      <p:nvPr/>
                    </p:nvSpPr>
                    <p:spPr>
                      <a:xfrm>
                        <a:off x="200023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89" name="Прямоугольник 188"/>
                      <p:cNvSpPr/>
                      <p:nvPr/>
                    </p:nvSpPr>
                    <p:spPr>
                      <a:xfrm>
                        <a:off x="221454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90" name="Прямоугольник 189"/>
                      <p:cNvSpPr/>
                      <p:nvPr/>
                    </p:nvSpPr>
                    <p:spPr>
                      <a:xfrm>
                        <a:off x="242886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91" name="Прямоугольник 190"/>
                      <p:cNvSpPr/>
                      <p:nvPr/>
                    </p:nvSpPr>
                    <p:spPr>
                      <a:xfrm>
                        <a:off x="264317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92" name="Прямоугольник 191"/>
                      <p:cNvSpPr/>
                      <p:nvPr/>
                    </p:nvSpPr>
                    <p:spPr>
                      <a:xfrm>
                        <a:off x="285748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93" name="Прямоугольник 192"/>
                      <p:cNvSpPr/>
                      <p:nvPr/>
                    </p:nvSpPr>
                    <p:spPr>
                      <a:xfrm>
                        <a:off x="307180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94" name="Прямоугольник 193"/>
                      <p:cNvSpPr/>
                      <p:nvPr/>
                    </p:nvSpPr>
                    <p:spPr>
                      <a:xfrm>
                        <a:off x="328611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95" name="Прямоугольник 194"/>
                      <p:cNvSpPr/>
                      <p:nvPr/>
                    </p:nvSpPr>
                    <p:spPr>
                      <a:xfrm>
                        <a:off x="350043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96" name="Прямоугольник 195"/>
                      <p:cNvSpPr/>
                      <p:nvPr/>
                    </p:nvSpPr>
                    <p:spPr>
                      <a:xfrm>
                        <a:off x="371474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97" name="Прямоугольник 196"/>
                      <p:cNvSpPr/>
                      <p:nvPr/>
                    </p:nvSpPr>
                    <p:spPr>
                      <a:xfrm>
                        <a:off x="392905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98" name="Прямоугольник 197"/>
                      <p:cNvSpPr/>
                      <p:nvPr/>
                    </p:nvSpPr>
                    <p:spPr>
                      <a:xfrm>
                        <a:off x="414337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99" name="Прямоугольник 198"/>
                      <p:cNvSpPr/>
                      <p:nvPr/>
                    </p:nvSpPr>
                    <p:spPr>
                      <a:xfrm>
                        <a:off x="435768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00" name="Прямоугольник 199"/>
                      <p:cNvSpPr/>
                      <p:nvPr/>
                    </p:nvSpPr>
                    <p:spPr>
                      <a:xfrm>
                        <a:off x="457200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01" name="Прямоугольник 200"/>
                      <p:cNvSpPr/>
                      <p:nvPr/>
                    </p:nvSpPr>
                    <p:spPr>
                      <a:xfrm>
                        <a:off x="478631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02" name="Прямоугольник 201"/>
                      <p:cNvSpPr/>
                      <p:nvPr/>
                    </p:nvSpPr>
                    <p:spPr>
                      <a:xfrm>
                        <a:off x="500062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03" name="Прямоугольник 202"/>
                      <p:cNvSpPr/>
                      <p:nvPr/>
                    </p:nvSpPr>
                    <p:spPr>
                      <a:xfrm>
                        <a:off x="521494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04" name="Прямоугольник 203"/>
                      <p:cNvSpPr/>
                      <p:nvPr/>
                    </p:nvSpPr>
                    <p:spPr>
                      <a:xfrm>
                        <a:off x="542925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05" name="Прямоугольник 204"/>
                      <p:cNvSpPr/>
                      <p:nvPr/>
                    </p:nvSpPr>
                    <p:spPr>
                      <a:xfrm>
                        <a:off x="564357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06" name="Прямоугольник 205"/>
                      <p:cNvSpPr/>
                      <p:nvPr/>
                    </p:nvSpPr>
                    <p:spPr>
                      <a:xfrm>
                        <a:off x="585788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07" name="Прямоугольник 206"/>
                      <p:cNvSpPr/>
                      <p:nvPr/>
                    </p:nvSpPr>
                    <p:spPr>
                      <a:xfrm>
                        <a:off x="607219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08" name="Прямоугольник 207"/>
                      <p:cNvSpPr/>
                      <p:nvPr/>
                    </p:nvSpPr>
                    <p:spPr>
                      <a:xfrm>
                        <a:off x="628651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40" name="Прямоугольник 239"/>
                      <p:cNvSpPr/>
                      <p:nvPr/>
                    </p:nvSpPr>
                    <p:spPr>
                      <a:xfrm>
                        <a:off x="-14290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41" name="Прямоугольник 240"/>
                      <p:cNvSpPr/>
                      <p:nvPr/>
                    </p:nvSpPr>
                    <p:spPr>
                      <a:xfrm>
                        <a:off x="7140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42" name="Прямоугольник 241"/>
                      <p:cNvSpPr/>
                      <p:nvPr/>
                    </p:nvSpPr>
                    <p:spPr>
                      <a:xfrm>
                        <a:off x="28572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43" name="Прямоугольник 242"/>
                      <p:cNvSpPr/>
                      <p:nvPr/>
                    </p:nvSpPr>
                    <p:spPr>
                      <a:xfrm>
                        <a:off x="50003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44" name="Прямоугольник 243"/>
                      <p:cNvSpPr/>
                      <p:nvPr/>
                    </p:nvSpPr>
                    <p:spPr>
                      <a:xfrm>
                        <a:off x="71434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45" name="Прямоугольник 244"/>
                      <p:cNvSpPr/>
                      <p:nvPr/>
                    </p:nvSpPr>
                    <p:spPr>
                      <a:xfrm>
                        <a:off x="92866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46" name="Прямоугольник 245"/>
                      <p:cNvSpPr/>
                      <p:nvPr/>
                    </p:nvSpPr>
                    <p:spPr>
                      <a:xfrm>
                        <a:off x="114297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47" name="Прямоугольник 246"/>
                      <p:cNvSpPr/>
                      <p:nvPr/>
                    </p:nvSpPr>
                    <p:spPr>
                      <a:xfrm>
                        <a:off x="135729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48" name="Прямоугольник 247"/>
                      <p:cNvSpPr/>
                      <p:nvPr/>
                    </p:nvSpPr>
                    <p:spPr>
                      <a:xfrm>
                        <a:off x="157160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49" name="Прямоугольник 248"/>
                      <p:cNvSpPr/>
                      <p:nvPr/>
                    </p:nvSpPr>
                    <p:spPr>
                      <a:xfrm>
                        <a:off x="178591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50" name="Прямоугольник 249"/>
                      <p:cNvSpPr/>
                      <p:nvPr/>
                    </p:nvSpPr>
                    <p:spPr>
                      <a:xfrm>
                        <a:off x="200023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51" name="Прямоугольник 250"/>
                      <p:cNvSpPr/>
                      <p:nvPr/>
                    </p:nvSpPr>
                    <p:spPr>
                      <a:xfrm>
                        <a:off x="221454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52" name="Прямоугольник 251"/>
                      <p:cNvSpPr/>
                      <p:nvPr/>
                    </p:nvSpPr>
                    <p:spPr>
                      <a:xfrm>
                        <a:off x="242886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53" name="Прямоугольник 252"/>
                      <p:cNvSpPr/>
                      <p:nvPr/>
                    </p:nvSpPr>
                    <p:spPr>
                      <a:xfrm>
                        <a:off x="264317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54" name="Прямоугольник 253"/>
                      <p:cNvSpPr/>
                      <p:nvPr/>
                    </p:nvSpPr>
                    <p:spPr>
                      <a:xfrm>
                        <a:off x="285748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55" name="Прямоугольник 254"/>
                      <p:cNvSpPr/>
                      <p:nvPr/>
                    </p:nvSpPr>
                    <p:spPr>
                      <a:xfrm>
                        <a:off x="307180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56" name="Прямоугольник 255"/>
                      <p:cNvSpPr/>
                      <p:nvPr/>
                    </p:nvSpPr>
                    <p:spPr>
                      <a:xfrm>
                        <a:off x="328611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57" name="Прямоугольник 256"/>
                      <p:cNvSpPr/>
                      <p:nvPr/>
                    </p:nvSpPr>
                    <p:spPr>
                      <a:xfrm>
                        <a:off x="350043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58" name="Прямоугольник 257"/>
                      <p:cNvSpPr/>
                      <p:nvPr/>
                    </p:nvSpPr>
                    <p:spPr>
                      <a:xfrm>
                        <a:off x="371474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59" name="Прямоугольник 258"/>
                      <p:cNvSpPr/>
                      <p:nvPr/>
                    </p:nvSpPr>
                    <p:spPr>
                      <a:xfrm>
                        <a:off x="392905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60" name="Прямоугольник 259"/>
                      <p:cNvSpPr/>
                      <p:nvPr/>
                    </p:nvSpPr>
                    <p:spPr>
                      <a:xfrm>
                        <a:off x="414337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61" name="Прямоугольник 260"/>
                      <p:cNvSpPr/>
                      <p:nvPr/>
                    </p:nvSpPr>
                    <p:spPr>
                      <a:xfrm>
                        <a:off x="435768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62" name="Прямоугольник 261"/>
                      <p:cNvSpPr/>
                      <p:nvPr/>
                    </p:nvSpPr>
                    <p:spPr>
                      <a:xfrm>
                        <a:off x="457200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63" name="Прямоугольник 262"/>
                      <p:cNvSpPr/>
                      <p:nvPr/>
                    </p:nvSpPr>
                    <p:spPr>
                      <a:xfrm>
                        <a:off x="478631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64" name="Прямоугольник 263"/>
                      <p:cNvSpPr/>
                      <p:nvPr/>
                    </p:nvSpPr>
                    <p:spPr>
                      <a:xfrm>
                        <a:off x="500062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65" name="Прямоугольник 264"/>
                      <p:cNvSpPr/>
                      <p:nvPr/>
                    </p:nvSpPr>
                    <p:spPr>
                      <a:xfrm>
                        <a:off x="521494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66" name="Прямоугольник 265"/>
                      <p:cNvSpPr/>
                      <p:nvPr/>
                    </p:nvSpPr>
                    <p:spPr>
                      <a:xfrm>
                        <a:off x="542925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67" name="Прямоугольник 266"/>
                      <p:cNvSpPr/>
                      <p:nvPr/>
                    </p:nvSpPr>
                    <p:spPr>
                      <a:xfrm>
                        <a:off x="564357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68" name="Прямоугольник 267"/>
                      <p:cNvSpPr/>
                      <p:nvPr/>
                    </p:nvSpPr>
                    <p:spPr>
                      <a:xfrm>
                        <a:off x="585788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69" name="Прямоугольник 268"/>
                      <p:cNvSpPr/>
                      <p:nvPr/>
                    </p:nvSpPr>
                    <p:spPr>
                      <a:xfrm>
                        <a:off x="607219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70" name="Прямоугольник 269"/>
                      <p:cNvSpPr/>
                      <p:nvPr/>
                    </p:nvSpPr>
                    <p:spPr>
                      <a:xfrm>
                        <a:off x="628651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71" name="Прямоугольник 270"/>
                      <p:cNvSpPr/>
                      <p:nvPr/>
                    </p:nvSpPr>
                    <p:spPr>
                      <a:xfrm>
                        <a:off x="-14290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72" name="Прямоугольник 271"/>
                      <p:cNvSpPr/>
                      <p:nvPr/>
                    </p:nvSpPr>
                    <p:spPr>
                      <a:xfrm>
                        <a:off x="7140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73" name="Прямоугольник 272"/>
                      <p:cNvSpPr/>
                      <p:nvPr/>
                    </p:nvSpPr>
                    <p:spPr>
                      <a:xfrm>
                        <a:off x="28572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74" name="Прямоугольник 273"/>
                      <p:cNvSpPr/>
                      <p:nvPr/>
                    </p:nvSpPr>
                    <p:spPr>
                      <a:xfrm>
                        <a:off x="50003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75" name="Прямоугольник 274"/>
                      <p:cNvSpPr/>
                      <p:nvPr/>
                    </p:nvSpPr>
                    <p:spPr>
                      <a:xfrm>
                        <a:off x="71434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76" name="Прямоугольник 275"/>
                      <p:cNvSpPr/>
                      <p:nvPr/>
                    </p:nvSpPr>
                    <p:spPr>
                      <a:xfrm>
                        <a:off x="92866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77" name="Прямоугольник 276"/>
                      <p:cNvSpPr/>
                      <p:nvPr/>
                    </p:nvSpPr>
                    <p:spPr>
                      <a:xfrm>
                        <a:off x="114297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78" name="Прямоугольник 277"/>
                      <p:cNvSpPr/>
                      <p:nvPr/>
                    </p:nvSpPr>
                    <p:spPr>
                      <a:xfrm>
                        <a:off x="135729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79" name="Прямоугольник 278"/>
                      <p:cNvSpPr/>
                      <p:nvPr/>
                    </p:nvSpPr>
                    <p:spPr>
                      <a:xfrm>
                        <a:off x="157160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80" name="Прямоугольник 279"/>
                      <p:cNvSpPr/>
                      <p:nvPr/>
                    </p:nvSpPr>
                    <p:spPr>
                      <a:xfrm>
                        <a:off x="178591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81" name="Прямоугольник 280"/>
                      <p:cNvSpPr/>
                      <p:nvPr/>
                    </p:nvSpPr>
                    <p:spPr>
                      <a:xfrm>
                        <a:off x="200023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82" name="Прямоугольник 281"/>
                      <p:cNvSpPr/>
                      <p:nvPr/>
                    </p:nvSpPr>
                    <p:spPr>
                      <a:xfrm>
                        <a:off x="221454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83" name="Прямоугольник 282"/>
                      <p:cNvSpPr/>
                      <p:nvPr/>
                    </p:nvSpPr>
                    <p:spPr>
                      <a:xfrm>
                        <a:off x="242886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84" name="Прямоугольник 283"/>
                      <p:cNvSpPr/>
                      <p:nvPr/>
                    </p:nvSpPr>
                    <p:spPr>
                      <a:xfrm>
                        <a:off x="264317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85" name="Прямоугольник 284"/>
                      <p:cNvSpPr/>
                      <p:nvPr/>
                    </p:nvSpPr>
                    <p:spPr>
                      <a:xfrm>
                        <a:off x="285748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86" name="Прямоугольник 285"/>
                      <p:cNvSpPr/>
                      <p:nvPr/>
                    </p:nvSpPr>
                    <p:spPr>
                      <a:xfrm>
                        <a:off x="307180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87" name="Прямоугольник 286"/>
                      <p:cNvSpPr/>
                      <p:nvPr/>
                    </p:nvSpPr>
                    <p:spPr>
                      <a:xfrm>
                        <a:off x="328611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88" name="Прямоугольник 287"/>
                      <p:cNvSpPr/>
                      <p:nvPr/>
                    </p:nvSpPr>
                    <p:spPr>
                      <a:xfrm>
                        <a:off x="350043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89" name="Прямоугольник 288"/>
                      <p:cNvSpPr/>
                      <p:nvPr/>
                    </p:nvSpPr>
                    <p:spPr>
                      <a:xfrm>
                        <a:off x="371474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90" name="Прямоугольник 289"/>
                      <p:cNvSpPr/>
                      <p:nvPr/>
                    </p:nvSpPr>
                    <p:spPr>
                      <a:xfrm>
                        <a:off x="392905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91" name="Прямоугольник 290"/>
                      <p:cNvSpPr/>
                      <p:nvPr/>
                    </p:nvSpPr>
                    <p:spPr>
                      <a:xfrm>
                        <a:off x="414337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92" name="Прямоугольник 291"/>
                      <p:cNvSpPr/>
                      <p:nvPr/>
                    </p:nvSpPr>
                    <p:spPr>
                      <a:xfrm>
                        <a:off x="435768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93" name="Прямоугольник 292"/>
                      <p:cNvSpPr/>
                      <p:nvPr/>
                    </p:nvSpPr>
                    <p:spPr>
                      <a:xfrm>
                        <a:off x="457200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94" name="Прямоугольник 293"/>
                      <p:cNvSpPr/>
                      <p:nvPr/>
                    </p:nvSpPr>
                    <p:spPr>
                      <a:xfrm>
                        <a:off x="478631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95" name="Прямоугольник 294"/>
                      <p:cNvSpPr/>
                      <p:nvPr/>
                    </p:nvSpPr>
                    <p:spPr>
                      <a:xfrm>
                        <a:off x="500062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96" name="Прямоугольник 295"/>
                      <p:cNvSpPr/>
                      <p:nvPr/>
                    </p:nvSpPr>
                    <p:spPr>
                      <a:xfrm>
                        <a:off x="521494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97" name="Прямоугольник 296"/>
                      <p:cNvSpPr/>
                      <p:nvPr/>
                    </p:nvSpPr>
                    <p:spPr>
                      <a:xfrm>
                        <a:off x="542925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98" name="Прямоугольник 297"/>
                      <p:cNvSpPr/>
                      <p:nvPr/>
                    </p:nvSpPr>
                    <p:spPr>
                      <a:xfrm>
                        <a:off x="564357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99" name="Прямоугольник 298"/>
                      <p:cNvSpPr/>
                      <p:nvPr/>
                    </p:nvSpPr>
                    <p:spPr>
                      <a:xfrm>
                        <a:off x="585788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00" name="Прямоугольник 299"/>
                      <p:cNvSpPr/>
                      <p:nvPr/>
                    </p:nvSpPr>
                    <p:spPr>
                      <a:xfrm>
                        <a:off x="607219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01" name="Прямоугольник 300"/>
                      <p:cNvSpPr/>
                      <p:nvPr/>
                    </p:nvSpPr>
                    <p:spPr>
                      <a:xfrm>
                        <a:off x="628651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02" name="Прямоугольник 301"/>
                      <p:cNvSpPr/>
                      <p:nvPr/>
                    </p:nvSpPr>
                    <p:spPr>
                      <a:xfrm>
                        <a:off x="-14290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03" name="Прямоугольник 302"/>
                      <p:cNvSpPr/>
                      <p:nvPr/>
                    </p:nvSpPr>
                    <p:spPr>
                      <a:xfrm>
                        <a:off x="7140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04" name="Прямоугольник 303"/>
                      <p:cNvSpPr/>
                      <p:nvPr/>
                    </p:nvSpPr>
                    <p:spPr>
                      <a:xfrm>
                        <a:off x="28572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05" name="Прямоугольник 304"/>
                      <p:cNvSpPr/>
                      <p:nvPr/>
                    </p:nvSpPr>
                    <p:spPr>
                      <a:xfrm>
                        <a:off x="50003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06" name="Прямоугольник 305"/>
                      <p:cNvSpPr/>
                      <p:nvPr/>
                    </p:nvSpPr>
                    <p:spPr>
                      <a:xfrm>
                        <a:off x="71434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07" name="Прямоугольник 306"/>
                      <p:cNvSpPr/>
                      <p:nvPr/>
                    </p:nvSpPr>
                    <p:spPr>
                      <a:xfrm>
                        <a:off x="92866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08" name="Прямоугольник 307"/>
                      <p:cNvSpPr/>
                      <p:nvPr/>
                    </p:nvSpPr>
                    <p:spPr>
                      <a:xfrm>
                        <a:off x="114297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09" name="Прямоугольник 308"/>
                      <p:cNvSpPr/>
                      <p:nvPr/>
                    </p:nvSpPr>
                    <p:spPr>
                      <a:xfrm>
                        <a:off x="135729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10" name="Прямоугольник 309"/>
                      <p:cNvSpPr/>
                      <p:nvPr/>
                    </p:nvSpPr>
                    <p:spPr>
                      <a:xfrm>
                        <a:off x="157160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11" name="Прямоугольник 310"/>
                      <p:cNvSpPr/>
                      <p:nvPr/>
                    </p:nvSpPr>
                    <p:spPr>
                      <a:xfrm>
                        <a:off x="178591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12" name="Прямоугольник 311"/>
                      <p:cNvSpPr/>
                      <p:nvPr/>
                    </p:nvSpPr>
                    <p:spPr>
                      <a:xfrm>
                        <a:off x="200023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13" name="Прямоугольник 312"/>
                      <p:cNvSpPr/>
                      <p:nvPr/>
                    </p:nvSpPr>
                    <p:spPr>
                      <a:xfrm>
                        <a:off x="221454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14" name="Прямоугольник 313"/>
                      <p:cNvSpPr/>
                      <p:nvPr/>
                    </p:nvSpPr>
                    <p:spPr>
                      <a:xfrm>
                        <a:off x="242886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15" name="Прямоугольник 314"/>
                      <p:cNvSpPr/>
                      <p:nvPr/>
                    </p:nvSpPr>
                    <p:spPr>
                      <a:xfrm>
                        <a:off x="264317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16" name="Прямоугольник 315"/>
                      <p:cNvSpPr/>
                      <p:nvPr/>
                    </p:nvSpPr>
                    <p:spPr>
                      <a:xfrm>
                        <a:off x="285748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17" name="Прямоугольник 316"/>
                      <p:cNvSpPr/>
                      <p:nvPr/>
                    </p:nvSpPr>
                    <p:spPr>
                      <a:xfrm>
                        <a:off x="307180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18" name="Прямоугольник 317"/>
                      <p:cNvSpPr/>
                      <p:nvPr/>
                    </p:nvSpPr>
                    <p:spPr>
                      <a:xfrm>
                        <a:off x="328611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19" name="Прямоугольник 318"/>
                      <p:cNvSpPr/>
                      <p:nvPr/>
                    </p:nvSpPr>
                    <p:spPr>
                      <a:xfrm>
                        <a:off x="350043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20" name="Прямоугольник 319"/>
                      <p:cNvSpPr/>
                      <p:nvPr/>
                    </p:nvSpPr>
                    <p:spPr>
                      <a:xfrm>
                        <a:off x="371474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21" name="Прямоугольник 320"/>
                      <p:cNvSpPr/>
                      <p:nvPr/>
                    </p:nvSpPr>
                    <p:spPr>
                      <a:xfrm>
                        <a:off x="392905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22" name="Прямоугольник 321"/>
                      <p:cNvSpPr/>
                      <p:nvPr/>
                    </p:nvSpPr>
                    <p:spPr>
                      <a:xfrm>
                        <a:off x="414337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23" name="Прямоугольник 322"/>
                      <p:cNvSpPr/>
                      <p:nvPr/>
                    </p:nvSpPr>
                    <p:spPr>
                      <a:xfrm>
                        <a:off x="435768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24" name="Прямоугольник 323"/>
                      <p:cNvSpPr/>
                      <p:nvPr/>
                    </p:nvSpPr>
                    <p:spPr>
                      <a:xfrm>
                        <a:off x="457200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25" name="Прямоугольник 324"/>
                      <p:cNvSpPr/>
                      <p:nvPr/>
                    </p:nvSpPr>
                    <p:spPr>
                      <a:xfrm>
                        <a:off x="478631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26" name="Прямоугольник 325"/>
                      <p:cNvSpPr/>
                      <p:nvPr/>
                    </p:nvSpPr>
                    <p:spPr>
                      <a:xfrm>
                        <a:off x="500062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27" name="Прямоугольник 326"/>
                      <p:cNvSpPr/>
                      <p:nvPr/>
                    </p:nvSpPr>
                    <p:spPr>
                      <a:xfrm>
                        <a:off x="521494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28" name="Прямоугольник 327"/>
                      <p:cNvSpPr/>
                      <p:nvPr/>
                    </p:nvSpPr>
                    <p:spPr>
                      <a:xfrm>
                        <a:off x="542925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29" name="Прямоугольник 328"/>
                      <p:cNvSpPr/>
                      <p:nvPr/>
                    </p:nvSpPr>
                    <p:spPr>
                      <a:xfrm>
                        <a:off x="564357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30" name="Прямоугольник 329"/>
                      <p:cNvSpPr/>
                      <p:nvPr/>
                    </p:nvSpPr>
                    <p:spPr>
                      <a:xfrm>
                        <a:off x="585788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31" name="Прямоугольник 330"/>
                      <p:cNvSpPr/>
                      <p:nvPr/>
                    </p:nvSpPr>
                    <p:spPr>
                      <a:xfrm>
                        <a:off x="607219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32" name="Прямоугольник 331"/>
                      <p:cNvSpPr/>
                      <p:nvPr/>
                    </p:nvSpPr>
                    <p:spPr>
                      <a:xfrm>
                        <a:off x="628651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33" name="Прямоугольник 332"/>
                      <p:cNvSpPr/>
                      <p:nvPr/>
                    </p:nvSpPr>
                    <p:spPr>
                      <a:xfrm>
                        <a:off x="-14290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34" name="Прямоугольник 333"/>
                      <p:cNvSpPr/>
                      <p:nvPr/>
                    </p:nvSpPr>
                    <p:spPr>
                      <a:xfrm>
                        <a:off x="7140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35" name="Прямоугольник 334"/>
                      <p:cNvSpPr/>
                      <p:nvPr/>
                    </p:nvSpPr>
                    <p:spPr>
                      <a:xfrm>
                        <a:off x="28572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36" name="Прямоугольник 335"/>
                      <p:cNvSpPr/>
                      <p:nvPr/>
                    </p:nvSpPr>
                    <p:spPr>
                      <a:xfrm>
                        <a:off x="50003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37" name="Прямоугольник 336"/>
                      <p:cNvSpPr/>
                      <p:nvPr/>
                    </p:nvSpPr>
                    <p:spPr>
                      <a:xfrm>
                        <a:off x="71434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38" name="Прямоугольник 337"/>
                      <p:cNvSpPr/>
                      <p:nvPr/>
                    </p:nvSpPr>
                    <p:spPr>
                      <a:xfrm>
                        <a:off x="92866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39" name="Прямоугольник 338"/>
                      <p:cNvSpPr/>
                      <p:nvPr/>
                    </p:nvSpPr>
                    <p:spPr>
                      <a:xfrm>
                        <a:off x="114297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40" name="Прямоугольник 339"/>
                      <p:cNvSpPr/>
                      <p:nvPr/>
                    </p:nvSpPr>
                    <p:spPr>
                      <a:xfrm>
                        <a:off x="135729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41" name="Прямоугольник 340"/>
                      <p:cNvSpPr/>
                      <p:nvPr/>
                    </p:nvSpPr>
                    <p:spPr>
                      <a:xfrm>
                        <a:off x="157160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42" name="Прямоугольник 341"/>
                      <p:cNvSpPr/>
                      <p:nvPr/>
                    </p:nvSpPr>
                    <p:spPr>
                      <a:xfrm>
                        <a:off x="178591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43" name="Прямоугольник 342"/>
                      <p:cNvSpPr/>
                      <p:nvPr/>
                    </p:nvSpPr>
                    <p:spPr>
                      <a:xfrm>
                        <a:off x="200023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44" name="Прямоугольник 343"/>
                      <p:cNvSpPr/>
                      <p:nvPr/>
                    </p:nvSpPr>
                    <p:spPr>
                      <a:xfrm>
                        <a:off x="221454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45" name="Прямоугольник 344"/>
                      <p:cNvSpPr/>
                      <p:nvPr/>
                    </p:nvSpPr>
                    <p:spPr>
                      <a:xfrm>
                        <a:off x="242886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46" name="Прямоугольник 345"/>
                      <p:cNvSpPr/>
                      <p:nvPr/>
                    </p:nvSpPr>
                    <p:spPr>
                      <a:xfrm>
                        <a:off x="264317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47" name="Прямоугольник 346"/>
                      <p:cNvSpPr/>
                      <p:nvPr/>
                    </p:nvSpPr>
                    <p:spPr>
                      <a:xfrm>
                        <a:off x="285748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48" name="Прямоугольник 347"/>
                      <p:cNvSpPr/>
                      <p:nvPr/>
                    </p:nvSpPr>
                    <p:spPr>
                      <a:xfrm>
                        <a:off x="307180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49" name="Прямоугольник 348"/>
                      <p:cNvSpPr/>
                      <p:nvPr/>
                    </p:nvSpPr>
                    <p:spPr>
                      <a:xfrm>
                        <a:off x="328611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50" name="Прямоугольник 349"/>
                      <p:cNvSpPr/>
                      <p:nvPr/>
                    </p:nvSpPr>
                    <p:spPr>
                      <a:xfrm>
                        <a:off x="350043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51" name="Прямоугольник 350"/>
                      <p:cNvSpPr/>
                      <p:nvPr/>
                    </p:nvSpPr>
                    <p:spPr>
                      <a:xfrm>
                        <a:off x="371474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52" name="Прямоугольник 351"/>
                      <p:cNvSpPr/>
                      <p:nvPr/>
                    </p:nvSpPr>
                    <p:spPr>
                      <a:xfrm>
                        <a:off x="392905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53" name="Прямоугольник 352"/>
                      <p:cNvSpPr/>
                      <p:nvPr/>
                    </p:nvSpPr>
                    <p:spPr>
                      <a:xfrm>
                        <a:off x="414337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54" name="Прямоугольник 353"/>
                      <p:cNvSpPr/>
                      <p:nvPr/>
                    </p:nvSpPr>
                    <p:spPr>
                      <a:xfrm>
                        <a:off x="435768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55" name="Прямоугольник 354"/>
                      <p:cNvSpPr/>
                      <p:nvPr/>
                    </p:nvSpPr>
                    <p:spPr>
                      <a:xfrm>
                        <a:off x="457200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56" name="Прямоугольник 355"/>
                      <p:cNvSpPr/>
                      <p:nvPr/>
                    </p:nvSpPr>
                    <p:spPr>
                      <a:xfrm>
                        <a:off x="478631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57" name="Прямоугольник 356"/>
                      <p:cNvSpPr/>
                      <p:nvPr/>
                    </p:nvSpPr>
                    <p:spPr>
                      <a:xfrm>
                        <a:off x="500062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58" name="Прямоугольник 357"/>
                      <p:cNvSpPr/>
                      <p:nvPr/>
                    </p:nvSpPr>
                    <p:spPr>
                      <a:xfrm>
                        <a:off x="521494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59" name="Прямоугольник 358"/>
                      <p:cNvSpPr/>
                      <p:nvPr/>
                    </p:nvSpPr>
                    <p:spPr>
                      <a:xfrm>
                        <a:off x="542925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60" name="Прямоугольник 359"/>
                      <p:cNvSpPr/>
                      <p:nvPr/>
                    </p:nvSpPr>
                    <p:spPr>
                      <a:xfrm>
                        <a:off x="564357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61" name="Прямоугольник 360"/>
                      <p:cNvSpPr/>
                      <p:nvPr/>
                    </p:nvSpPr>
                    <p:spPr>
                      <a:xfrm>
                        <a:off x="585788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62" name="Прямоугольник 361"/>
                      <p:cNvSpPr/>
                      <p:nvPr/>
                    </p:nvSpPr>
                    <p:spPr>
                      <a:xfrm>
                        <a:off x="607219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63" name="Прямоугольник 362"/>
                      <p:cNvSpPr/>
                      <p:nvPr/>
                    </p:nvSpPr>
                    <p:spPr>
                      <a:xfrm>
                        <a:off x="628651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2" name="Группа 1017"/>
                  <p:cNvGrpSpPr/>
                  <p:nvPr/>
                </p:nvGrpSpPr>
                <p:grpSpPr>
                  <a:xfrm>
                    <a:off x="2214546" y="3071810"/>
                    <a:ext cx="6645420" cy="1932198"/>
                    <a:chOff x="2214546" y="1141298"/>
                    <a:chExt cx="6645420" cy="1932198"/>
                  </a:xfrm>
                  <a:grpFill/>
                </p:grpSpPr>
                <p:sp>
                  <p:nvSpPr>
                    <p:cNvPr id="1019" name="Прямоугольник 1018"/>
                    <p:cNvSpPr/>
                    <p:nvPr/>
                  </p:nvSpPr>
                  <p:spPr>
                    <a:xfrm>
                      <a:off x="221454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0" name="Прямоугольник 1019"/>
                    <p:cNvSpPr/>
                    <p:nvPr/>
                  </p:nvSpPr>
                  <p:spPr>
                    <a:xfrm>
                      <a:off x="242886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1" name="Прямоугольник 1020"/>
                    <p:cNvSpPr/>
                    <p:nvPr/>
                  </p:nvSpPr>
                  <p:spPr>
                    <a:xfrm>
                      <a:off x="264317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2" name="Прямоугольник 1021"/>
                    <p:cNvSpPr/>
                    <p:nvPr/>
                  </p:nvSpPr>
                  <p:spPr>
                    <a:xfrm>
                      <a:off x="285748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3" name="Прямоугольник 1022"/>
                    <p:cNvSpPr/>
                    <p:nvPr/>
                  </p:nvSpPr>
                  <p:spPr>
                    <a:xfrm>
                      <a:off x="307180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4" name="Прямоугольник 1023"/>
                    <p:cNvSpPr/>
                    <p:nvPr/>
                  </p:nvSpPr>
                  <p:spPr>
                    <a:xfrm>
                      <a:off x="328611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5" name="Прямоугольник 1024"/>
                    <p:cNvSpPr/>
                    <p:nvPr/>
                  </p:nvSpPr>
                  <p:spPr>
                    <a:xfrm>
                      <a:off x="350043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6" name="Прямоугольник 1025"/>
                    <p:cNvSpPr/>
                    <p:nvPr/>
                  </p:nvSpPr>
                  <p:spPr>
                    <a:xfrm>
                      <a:off x="371474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7" name="Прямоугольник 1026"/>
                    <p:cNvSpPr/>
                    <p:nvPr/>
                  </p:nvSpPr>
                  <p:spPr>
                    <a:xfrm>
                      <a:off x="392905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8" name="Прямоугольник 1027"/>
                    <p:cNvSpPr/>
                    <p:nvPr/>
                  </p:nvSpPr>
                  <p:spPr>
                    <a:xfrm>
                      <a:off x="414337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9" name="Прямоугольник 1028"/>
                    <p:cNvSpPr/>
                    <p:nvPr/>
                  </p:nvSpPr>
                  <p:spPr>
                    <a:xfrm>
                      <a:off x="435768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30" name="Прямоугольник 1029"/>
                    <p:cNvSpPr/>
                    <p:nvPr/>
                  </p:nvSpPr>
                  <p:spPr>
                    <a:xfrm>
                      <a:off x="457200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31" name="Прямоугольник 1030"/>
                    <p:cNvSpPr/>
                    <p:nvPr/>
                  </p:nvSpPr>
                  <p:spPr>
                    <a:xfrm>
                      <a:off x="478631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32" name="Прямоугольник 1031"/>
                    <p:cNvSpPr/>
                    <p:nvPr/>
                  </p:nvSpPr>
                  <p:spPr>
                    <a:xfrm>
                      <a:off x="500062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33" name="Прямоугольник 1032"/>
                    <p:cNvSpPr/>
                    <p:nvPr/>
                  </p:nvSpPr>
                  <p:spPr>
                    <a:xfrm>
                      <a:off x="521494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34" name="Прямоугольник 1033"/>
                    <p:cNvSpPr/>
                    <p:nvPr/>
                  </p:nvSpPr>
                  <p:spPr>
                    <a:xfrm>
                      <a:off x="542925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35" name="Прямоугольник 1034"/>
                    <p:cNvSpPr/>
                    <p:nvPr/>
                  </p:nvSpPr>
                  <p:spPr>
                    <a:xfrm>
                      <a:off x="564357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36" name="Прямоугольник 1035"/>
                    <p:cNvSpPr/>
                    <p:nvPr/>
                  </p:nvSpPr>
                  <p:spPr>
                    <a:xfrm>
                      <a:off x="585788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37" name="Прямоугольник 1036"/>
                    <p:cNvSpPr/>
                    <p:nvPr/>
                  </p:nvSpPr>
                  <p:spPr>
                    <a:xfrm>
                      <a:off x="607219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38" name="Прямоугольник 1037"/>
                    <p:cNvSpPr/>
                    <p:nvPr/>
                  </p:nvSpPr>
                  <p:spPr>
                    <a:xfrm>
                      <a:off x="628651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39" name="Прямоугольник 1038"/>
                    <p:cNvSpPr/>
                    <p:nvPr/>
                  </p:nvSpPr>
                  <p:spPr>
                    <a:xfrm>
                      <a:off x="650082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0" name="Прямоугольник 1039"/>
                    <p:cNvSpPr/>
                    <p:nvPr/>
                  </p:nvSpPr>
                  <p:spPr>
                    <a:xfrm>
                      <a:off x="671514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1" name="Прямоугольник 1040"/>
                    <p:cNvSpPr/>
                    <p:nvPr/>
                  </p:nvSpPr>
                  <p:spPr>
                    <a:xfrm>
                      <a:off x="692945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2" name="Прямоугольник 1041"/>
                    <p:cNvSpPr/>
                    <p:nvPr/>
                  </p:nvSpPr>
                  <p:spPr>
                    <a:xfrm>
                      <a:off x="714376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3" name="Прямоугольник 1042"/>
                    <p:cNvSpPr/>
                    <p:nvPr/>
                  </p:nvSpPr>
                  <p:spPr>
                    <a:xfrm>
                      <a:off x="735808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4" name="Прямоугольник 1043"/>
                    <p:cNvSpPr/>
                    <p:nvPr/>
                  </p:nvSpPr>
                  <p:spPr>
                    <a:xfrm>
                      <a:off x="757239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5" name="Прямоугольник 1044"/>
                    <p:cNvSpPr/>
                    <p:nvPr/>
                  </p:nvSpPr>
                  <p:spPr>
                    <a:xfrm>
                      <a:off x="7786710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6" name="Прямоугольник 1045"/>
                    <p:cNvSpPr/>
                    <p:nvPr/>
                  </p:nvSpPr>
                  <p:spPr>
                    <a:xfrm>
                      <a:off x="8001024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7" name="Прямоугольник 1046"/>
                    <p:cNvSpPr/>
                    <p:nvPr/>
                  </p:nvSpPr>
                  <p:spPr>
                    <a:xfrm>
                      <a:off x="8215338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8" name="Прямоугольник 1047"/>
                    <p:cNvSpPr/>
                    <p:nvPr/>
                  </p:nvSpPr>
                  <p:spPr>
                    <a:xfrm>
                      <a:off x="8429652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9" name="Прямоугольник 1048"/>
                    <p:cNvSpPr/>
                    <p:nvPr/>
                  </p:nvSpPr>
                  <p:spPr>
                    <a:xfrm>
                      <a:off x="8643966" y="114129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16" name="Группа 1015"/>
                    <p:cNvGrpSpPr/>
                    <p:nvPr/>
                  </p:nvGrpSpPr>
                  <p:grpSpPr>
                    <a:xfrm>
                      <a:off x="2214546" y="1357298"/>
                      <a:ext cx="6645420" cy="1716198"/>
                      <a:chOff x="-142908" y="1643050"/>
                      <a:chExt cx="6645420" cy="1716198"/>
                    </a:xfrm>
                    <a:grpFill/>
                  </p:grpSpPr>
                  <p:sp>
                    <p:nvSpPr>
                      <p:cNvPr id="1051" name="Прямоугольник 1050"/>
                      <p:cNvSpPr/>
                      <p:nvPr/>
                    </p:nvSpPr>
                    <p:spPr>
                      <a:xfrm>
                        <a:off x="-14290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52" name="Прямоугольник 1051"/>
                      <p:cNvSpPr/>
                      <p:nvPr/>
                    </p:nvSpPr>
                    <p:spPr>
                      <a:xfrm>
                        <a:off x="7140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53" name="Прямоугольник 1052"/>
                      <p:cNvSpPr/>
                      <p:nvPr/>
                    </p:nvSpPr>
                    <p:spPr>
                      <a:xfrm>
                        <a:off x="28572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54" name="Прямоугольник 1053"/>
                      <p:cNvSpPr/>
                      <p:nvPr/>
                    </p:nvSpPr>
                    <p:spPr>
                      <a:xfrm>
                        <a:off x="50003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55" name="Прямоугольник 1054"/>
                      <p:cNvSpPr/>
                      <p:nvPr/>
                    </p:nvSpPr>
                    <p:spPr>
                      <a:xfrm>
                        <a:off x="71434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56" name="Прямоугольник 1055"/>
                      <p:cNvSpPr/>
                      <p:nvPr/>
                    </p:nvSpPr>
                    <p:spPr>
                      <a:xfrm>
                        <a:off x="92866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57" name="Прямоугольник 1056"/>
                      <p:cNvSpPr/>
                      <p:nvPr/>
                    </p:nvSpPr>
                    <p:spPr>
                      <a:xfrm>
                        <a:off x="114297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58" name="Прямоугольник 1057"/>
                      <p:cNvSpPr/>
                      <p:nvPr/>
                    </p:nvSpPr>
                    <p:spPr>
                      <a:xfrm>
                        <a:off x="135729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59" name="Прямоугольник 1058"/>
                      <p:cNvSpPr/>
                      <p:nvPr/>
                    </p:nvSpPr>
                    <p:spPr>
                      <a:xfrm>
                        <a:off x="157160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60" name="Прямоугольник 1059"/>
                      <p:cNvSpPr/>
                      <p:nvPr/>
                    </p:nvSpPr>
                    <p:spPr>
                      <a:xfrm>
                        <a:off x="178591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61" name="Прямоугольник 1060"/>
                      <p:cNvSpPr/>
                      <p:nvPr/>
                    </p:nvSpPr>
                    <p:spPr>
                      <a:xfrm>
                        <a:off x="200023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62" name="Прямоугольник 1061"/>
                      <p:cNvSpPr/>
                      <p:nvPr/>
                    </p:nvSpPr>
                    <p:spPr>
                      <a:xfrm>
                        <a:off x="221454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63" name="Прямоугольник 1062"/>
                      <p:cNvSpPr/>
                      <p:nvPr/>
                    </p:nvSpPr>
                    <p:spPr>
                      <a:xfrm>
                        <a:off x="242886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64" name="Прямоугольник 1063"/>
                      <p:cNvSpPr/>
                      <p:nvPr/>
                    </p:nvSpPr>
                    <p:spPr>
                      <a:xfrm>
                        <a:off x="264317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65" name="Прямоугольник 1064"/>
                      <p:cNvSpPr/>
                      <p:nvPr/>
                    </p:nvSpPr>
                    <p:spPr>
                      <a:xfrm>
                        <a:off x="285748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66" name="Прямоугольник 1065"/>
                      <p:cNvSpPr/>
                      <p:nvPr/>
                    </p:nvSpPr>
                    <p:spPr>
                      <a:xfrm>
                        <a:off x="307180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67" name="Прямоугольник 1066"/>
                      <p:cNvSpPr/>
                      <p:nvPr/>
                    </p:nvSpPr>
                    <p:spPr>
                      <a:xfrm>
                        <a:off x="328611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68" name="Прямоугольник 1067"/>
                      <p:cNvSpPr/>
                      <p:nvPr/>
                    </p:nvSpPr>
                    <p:spPr>
                      <a:xfrm>
                        <a:off x="350043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69" name="Прямоугольник 1068"/>
                      <p:cNvSpPr/>
                      <p:nvPr/>
                    </p:nvSpPr>
                    <p:spPr>
                      <a:xfrm>
                        <a:off x="371474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70" name="Прямоугольник 1069"/>
                      <p:cNvSpPr/>
                      <p:nvPr/>
                    </p:nvSpPr>
                    <p:spPr>
                      <a:xfrm>
                        <a:off x="392905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71" name="Прямоугольник 1070"/>
                      <p:cNvSpPr/>
                      <p:nvPr/>
                    </p:nvSpPr>
                    <p:spPr>
                      <a:xfrm>
                        <a:off x="414337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72" name="Прямоугольник 1071"/>
                      <p:cNvSpPr/>
                      <p:nvPr/>
                    </p:nvSpPr>
                    <p:spPr>
                      <a:xfrm>
                        <a:off x="435768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73" name="Прямоугольник 1072"/>
                      <p:cNvSpPr/>
                      <p:nvPr/>
                    </p:nvSpPr>
                    <p:spPr>
                      <a:xfrm>
                        <a:off x="457200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74" name="Прямоугольник 1073"/>
                      <p:cNvSpPr/>
                      <p:nvPr/>
                    </p:nvSpPr>
                    <p:spPr>
                      <a:xfrm>
                        <a:off x="478631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75" name="Прямоугольник 1074"/>
                      <p:cNvSpPr/>
                      <p:nvPr/>
                    </p:nvSpPr>
                    <p:spPr>
                      <a:xfrm>
                        <a:off x="500062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76" name="Прямоугольник 1075"/>
                      <p:cNvSpPr/>
                      <p:nvPr/>
                    </p:nvSpPr>
                    <p:spPr>
                      <a:xfrm>
                        <a:off x="521494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77" name="Прямоугольник 1076"/>
                      <p:cNvSpPr/>
                      <p:nvPr/>
                    </p:nvSpPr>
                    <p:spPr>
                      <a:xfrm>
                        <a:off x="5429256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78" name="Прямоугольник 1077"/>
                      <p:cNvSpPr/>
                      <p:nvPr/>
                    </p:nvSpPr>
                    <p:spPr>
                      <a:xfrm>
                        <a:off x="5643570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79" name="Прямоугольник 1078"/>
                      <p:cNvSpPr/>
                      <p:nvPr/>
                    </p:nvSpPr>
                    <p:spPr>
                      <a:xfrm>
                        <a:off x="5857884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80" name="Прямоугольник 1079"/>
                      <p:cNvSpPr/>
                      <p:nvPr/>
                    </p:nvSpPr>
                    <p:spPr>
                      <a:xfrm>
                        <a:off x="6072198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81" name="Прямоугольник 1080"/>
                      <p:cNvSpPr/>
                      <p:nvPr/>
                    </p:nvSpPr>
                    <p:spPr>
                      <a:xfrm>
                        <a:off x="6286512" y="164305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82" name="Прямоугольник 1081"/>
                      <p:cNvSpPr/>
                      <p:nvPr/>
                    </p:nvSpPr>
                    <p:spPr>
                      <a:xfrm>
                        <a:off x="-14290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83" name="Прямоугольник 1082"/>
                      <p:cNvSpPr/>
                      <p:nvPr/>
                    </p:nvSpPr>
                    <p:spPr>
                      <a:xfrm>
                        <a:off x="7140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84" name="Прямоугольник 1083"/>
                      <p:cNvSpPr/>
                      <p:nvPr/>
                    </p:nvSpPr>
                    <p:spPr>
                      <a:xfrm>
                        <a:off x="28572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85" name="Прямоугольник 1084"/>
                      <p:cNvSpPr/>
                      <p:nvPr/>
                    </p:nvSpPr>
                    <p:spPr>
                      <a:xfrm>
                        <a:off x="50003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86" name="Прямоугольник 1085"/>
                      <p:cNvSpPr/>
                      <p:nvPr/>
                    </p:nvSpPr>
                    <p:spPr>
                      <a:xfrm>
                        <a:off x="71434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87" name="Прямоугольник 1086"/>
                      <p:cNvSpPr/>
                      <p:nvPr/>
                    </p:nvSpPr>
                    <p:spPr>
                      <a:xfrm>
                        <a:off x="92866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88" name="Прямоугольник 1087"/>
                      <p:cNvSpPr/>
                      <p:nvPr/>
                    </p:nvSpPr>
                    <p:spPr>
                      <a:xfrm>
                        <a:off x="114297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89" name="Прямоугольник 1088"/>
                      <p:cNvSpPr/>
                      <p:nvPr/>
                    </p:nvSpPr>
                    <p:spPr>
                      <a:xfrm>
                        <a:off x="135729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90" name="Прямоугольник 1089"/>
                      <p:cNvSpPr/>
                      <p:nvPr/>
                    </p:nvSpPr>
                    <p:spPr>
                      <a:xfrm>
                        <a:off x="157160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91" name="Прямоугольник 1090"/>
                      <p:cNvSpPr/>
                      <p:nvPr/>
                    </p:nvSpPr>
                    <p:spPr>
                      <a:xfrm>
                        <a:off x="178591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92" name="Прямоугольник 1091"/>
                      <p:cNvSpPr/>
                      <p:nvPr/>
                    </p:nvSpPr>
                    <p:spPr>
                      <a:xfrm>
                        <a:off x="200023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93" name="Прямоугольник 1092"/>
                      <p:cNvSpPr/>
                      <p:nvPr/>
                    </p:nvSpPr>
                    <p:spPr>
                      <a:xfrm>
                        <a:off x="221454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94" name="Прямоугольник 1093"/>
                      <p:cNvSpPr/>
                      <p:nvPr/>
                    </p:nvSpPr>
                    <p:spPr>
                      <a:xfrm>
                        <a:off x="242886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95" name="Прямоугольник 1094"/>
                      <p:cNvSpPr/>
                      <p:nvPr/>
                    </p:nvSpPr>
                    <p:spPr>
                      <a:xfrm>
                        <a:off x="264317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96" name="Прямоугольник 1095"/>
                      <p:cNvSpPr/>
                      <p:nvPr/>
                    </p:nvSpPr>
                    <p:spPr>
                      <a:xfrm>
                        <a:off x="285748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97" name="Прямоугольник 1096"/>
                      <p:cNvSpPr/>
                      <p:nvPr/>
                    </p:nvSpPr>
                    <p:spPr>
                      <a:xfrm>
                        <a:off x="307180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98" name="Прямоугольник 1097"/>
                      <p:cNvSpPr/>
                      <p:nvPr/>
                    </p:nvSpPr>
                    <p:spPr>
                      <a:xfrm>
                        <a:off x="328611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099" name="Прямоугольник 1098"/>
                      <p:cNvSpPr/>
                      <p:nvPr/>
                    </p:nvSpPr>
                    <p:spPr>
                      <a:xfrm>
                        <a:off x="350043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00" name="Прямоугольник 1099"/>
                      <p:cNvSpPr/>
                      <p:nvPr/>
                    </p:nvSpPr>
                    <p:spPr>
                      <a:xfrm>
                        <a:off x="371474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01" name="Прямоугольник 1100"/>
                      <p:cNvSpPr/>
                      <p:nvPr/>
                    </p:nvSpPr>
                    <p:spPr>
                      <a:xfrm>
                        <a:off x="392905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02" name="Прямоугольник 1101"/>
                      <p:cNvSpPr/>
                      <p:nvPr/>
                    </p:nvSpPr>
                    <p:spPr>
                      <a:xfrm>
                        <a:off x="414337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03" name="Прямоугольник 1102"/>
                      <p:cNvSpPr/>
                      <p:nvPr/>
                    </p:nvSpPr>
                    <p:spPr>
                      <a:xfrm>
                        <a:off x="435768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04" name="Прямоугольник 1103"/>
                      <p:cNvSpPr/>
                      <p:nvPr/>
                    </p:nvSpPr>
                    <p:spPr>
                      <a:xfrm>
                        <a:off x="457200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05" name="Прямоугольник 1104"/>
                      <p:cNvSpPr/>
                      <p:nvPr/>
                    </p:nvSpPr>
                    <p:spPr>
                      <a:xfrm>
                        <a:off x="478631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06" name="Прямоугольник 1105"/>
                      <p:cNvSpPr/>
                      <p:nvPr/>
                    </p:nvSpPr>
                    <p:spPr>
                      <a:xfrm>
                        <a:off x="500062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07" name="Прямоугольник 1106"/>
                      <p:cNvSpPr/>
                      <p:nvPr/>
                    </p:nvSpPr>
                    <p:spPr>
                      <a:xfrm>
                        <a:off x="521494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08" name="Прямоугольник 1107"/>
                      <p:cNvSpPr/>
                      <p:nvPr/>
                    </p:nvSpPr>
                    <p:spPr>
                      <a:xfrm>
                        <a:off x="5429256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09" name="Прямоугольник 1108"/>
                      <p:cNvSpPr/>
                      <p:nvPr/>
                    </p:nvSpPr>
                    <p:spPr>
                      <a:xfrm>
                        <a:off x="5643570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10" name="Прямоугольник 1109"/>
                      <p:cNvSpPr/>
                      <p:nvPr/>
                    </p:nvSpPr>
                    <p:spPr>
                      <a:xfrm>
                        <a:off x="5857884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11" name="Прямоугольник 1110"/>
                      <p:cNvSpPr/>
                      <p:nvPr/>
                    </p:nvSpPr>
                    <p:spPr>
                      <a:xfrm>
                        <a:off x="6072198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12" name="Прямоугольник 1111"/>
                      <p:cNvSpPr/>
                      <p:nvPr/>
                    </p:nvSpPr>
                    <p:spPr>
                      <a:xfrm>
                        <a:off x="6286512" y="185736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13" name="Прямоугольник 1112"/>
                      <p:cNvSpPr/>
                      <p:nvPr/>
                    </p:nvSpPr>
                    <p:spPr>
                      <a:xfrm>
                        <a:off x="-14290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14" name="Прямоугольник 1113"/>
                      <p:cNvSpPr/>
                      <p:nvPr/>
                    </p:nvSpPr>
                    <p:spPr>
                      <a:xfrm>
                        <a:off x="7140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15" name="Прямоугольник 1114"/>
                      <p:cNvSpPr/>
                      <p:nvPr/>
                    </p:nvSpPr>
                    <p:spPr>
                      <a:xfrm>
                        <a:off x="28572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16" name="Прямоугольник 1115"/>
                      <p:cNvSpPr/>
                      <p:nvPr/>
                    </p:nvSpPr>
                    <p:spPr>
                      <a:xfrm>
                        <a:off x="50003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17" name="Прямоугольник 1116"/>
                      <p:cNvSpPr/>
                      <p:nvPr/>
                    </p:nvSpPr>
                    <p:spPr>
                      <a:xfrm>
                        <a:off x="71434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18" name="Прямоугольник 1117"/>
                      <p:cNvSpPr/>
                      <p:nvPr/>
                    </p:nvSpPr>
                    <p:spPr>
                      <a:xfrm>
                        <a:off x="92866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19" name="Прямоугольник 1118"/>
                      <p:cNvSpPr/>
                      <p:nvPr/>
                    </p:nvSpPr>
                    <p:spPr>
                      <a:xfrm>
                        <a:off x="114297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20" name="Прямоугольник 1119"/>
                      <p:cNvSpPr/>
                      <p:nvPr/>
                    </p:nvSpPr>
                    <p:spPr>
                      <a:xfrm>
                        <a:off x="135729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21" name="Прямоугольник 1120"/>
                      <p:cNvSpPr/>
                      <p:nvPr/>
                    </p:nvSpPr>
                    <p:spPr>
                      <a:xfrm>
                        <a:off x="157160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22" name="Прямоугольник 1121"/>
                      <p:cNvSpPr/>
                      <p:nvPr/>
                    </p:nvSpPr>
                    <p:spPr>
                      <a:xfrm>
                        <a:off x="178591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23" name="Прямоугольник 1122"/>
                      <p:cNvSpPr/>
                      <p:nvPr/>
                    </p:nvSpPr>
                    <p:spPr>
                      <a:xfrm>
                        <a:off x="200023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24" name="Прямоугольник 1123"/>
                      <p:cNvSpPr/>
                      <p:nvPr/>
                    </p:nvSpPr>
                    <p:spPr>
                      <a:xfrm>
                        <a:off x="221454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25" name="Прямоугольник 1124"/>
                      <p:cNvSpPr/>
                      <p:nvPr/>
                    </p:nvSpPr>
                    <p:spPr>
                      <a:xfrm>
                        <a:off x="242886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26" name="Прямоугольник 1125"/>
                      <p:cNvSpPr/>
                      <p:nvPr/>
                    </p:nvSpPr>
                    <p:spPr>
                      <a:xfrm>
                        <a:off x="264317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27" name="Прямоугольник 1126"/>
                      <p:cNvSpPr/>
                      <p:nvPr/>
                    </p:nvSpPr>
                    <p:spPr>
                      <a:xfrm>
                        <a:off x="285748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28" name="Прямоугольник 1127"/>
                      <p:cNvSpPr/>
                      <p:nvPr/>
                    </p:nvSpPr>
                    <p:spPr>
                      <a:xfrm>
                        <a:off x="307180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29" name="Прямоугольник 1128"/>
                      <p:cNvSpPr/>
                      <p:nvPr/>
                    </p:nvSpPr>
                    <p:spPr>
                      <a:xfrm>
                        <a:off x="328611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30" name="Прямоугольник 1129"/>
                      <p:cNvSpPr/>
                      <p:nvPr/>
                    </p:nvSpPr>
                    <p:spPr>
                      <a:xfrm>
                        <a:off x="350043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31" name="Прямоугольник 1130"/>
                      <p:cNvSpPr/>
                      <p:nvPr/>
                    </p:nvSpPr>
                    <p:spPr>
                      <a:xfrm>
                        <a:off x="371474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32" name="Прямоугольник 1131"/>
                      <p:cNvSpPr/>
                      <p:nvPr/>
                    </p:nvSpPr>
                    <p:spPr>
                      <a:xfrm>
                        <a:off x="392905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33" name="Прямоугольник 1132"/>
                      <p:cNvSpPr/>
                      <p:nvPr/>
                    </p:nvSpPr>
                    <p:spPr>
                      <a:xfrm>
                        <a:off x="414337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34" name="Прямоугольник 1133"/>
                      <p:cNvSpPr/>
                      <p:nvPr/>
                    </p:nvSpPr>
                    <p:spPr>
                      <a:xfrm>
                        <a:off x="435768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35" name="Прямоугольник 1134"/>
                      <p:cNvSpPr/>
                      <p:nvPr/>
                    </p:nvSpPr>
                    <p:spPr>
                      <a:xfrm>
                        <a:off x="457200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36" name="Прямоугольник 1135"/>
                      <p:cNvSpPr/>
                      <p:nvPr/>
                    </p:nvSpPr>
                    <p:spPr>
                      <a:xfrm>
                        <a:off x="478631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37" name="Прямоугольник 1136"/>
                      <p:cNvSpPr/>
                      <p:nvPr/>
                    </p:nvSpPr>
                    <p:spPr>
                      <a:xfrm>
                        <a:off x="500062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38" name="Прямоугольник 1137"/>
                      <p:cNvSpPr/>
                      <p:nvPr/>
                    </p:nvSpPr>
                    <p:spPr>
                      <a:xfrm>
                        <a:off x="521494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39" name="Прямоугольник 1138"/>
                      <p:cNvSpPr/>
                      <p:nvPr/>
                    </p:nvSpPr>
                    <p:spPr>
                      <a:xfrm>
                        <a:off x="5429256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40" name="Прямоугольник 1139"/>
                      <p:cNvSpPr/>
                      <p:nvPr/>
                    </p:nvSpPr>
                    <p:spPr>
                      <a:xfrm>
                        <a:off x="5643570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41" name="Прямоугольник 1140"/>
                      <p:cNvSpPr/>
                      <p:nvPr/>
                    </p:nvSpPr>
                    <p:spPr>
                      <a:xfrm>
                        <a:off x="5857884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42" name="Прямоугольник 1141"/>
                      <p:cNvSpPr/>
                      <p:nvPr/>
                    </p:nvSpPr>
                    <p:spPr>
                      <a:xfrm>
                        <a:off x="6072198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43" name="Прямоугольник 1142"/>
                      <p:cNvSpPr/>
                      <p:nvPr/>
                    </p:nvSpPr>
                    <p:spPr>
                      <a:xfrm>
                        <a:off x="6286512" y="207167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44" name="Прямоугольник 1143"/>
                      <p:cNvSpPr/>
                      <p:nvPr/>
                    </p:nvSpPr>
                    <p:spPr>
                      <a:xfrm>
                        <a:off x="-14290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45" name="Прямоугольник 1144"/>
                      <p:cNvSpPr/>
                      <p:nvPr/>
                    </p:nvSpPr>
                    <p:spPr>
                      <a:xfrm>
                        <a:off x="7140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46" name="Прямоугольник 1145"/>
                      <p:cNvSpPr/>
                      <p:nvPr/>
                    </p:nvSpPr>
                    <p:spPr>
                      <a:xfrm>
                        <a:off x="28572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47" name="Прямоугольник 1146"/>
                      <p:cNvSpPr/>
                      <p:nvPr/>
                    </p:nvSpPr>
                    <p:spPr>
                      <a:xfrm>
                        <a:off x="50003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48" name="Прямоугольник 1147"/>
                      <p:cNvSpPr/>
                      <p:nvPr/>
                    </p:nvSpPr>
                    <p:spPr>
                      <a:xfrm>
                        <a:off x="71434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49" name="Прямоугольник 1148"/>
                      <p:cNvSpPr/>
                      <p:nvPr/>
                    </p:nvSpPr>
                    <p:spPr>
                      <a:xfrm>
                        <a:off x="92866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50" name="Прямоугольник 1149"/>
                      <p:cNvSpPr/>
                      <p:nvPr/>
                    </p:nvSpPr>
                    <p:spPr>
                      <a:xfrm>
                        <a:off x="114297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51" name="Прямоугольник 1150"/>
                      <p:cNvSpPr/>
                      <p:nvPr/>
                    </p:nvSpPr>
                    <p:spPr>
                      <a:xfrm>
                        <a:off x="135729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52" name="Прямоугольник 1151"/>
                      <p:cNvSpPr/>
                      <p:nvPr/>
                    </p:nvSpPr>
                    <p:spPr>
                      <a:xfrm>
                        <a:off x="157160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53" name="Прямоугольник 1152"/>
                      <p:cNvSpPr/>
                      <p:nvPr/>
                    </p:nvSpPr>
                    <p:spPr>
                      <a:xfrm>
                        <a:off x="178591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54" name="Прямоугольник 1153"/>
                      <p:cNvSpPr/>
                      <p:nvPr/>
                    </p:nvSpPr>
                    <p:spPr>
                      <a:xfrm>
                        <a:off x="200023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55" name="Прямоугольник 1154"/>
                      <p:cNvSpPr/>
                      <p:nvPr/>
                    </p:nvSpPr>
                    <p:spPr>
                      <a:xfrm>
                        <a:off x="221454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56" name="Прямоугольник 1155"/>
                      <p:cNvSpPr/>
                      <p:nvPr/>
                    </p:nvSpPr>
                    <p:spPr>
                      <a:xfrm>
                        <a:off x="242886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57" name="Прямоугольник 1156"/>
                      <p:cNvSpPr/>
                      <p:nvPr/>
                    </p:nvSpPr>
                    <p:spPr>
                      <a:xfrm>
                        <a:off x="264317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58" name="Прямоугольник 1157"/>
                      <p:cNvSpPr/>
                      <p:nvPr/>
                    </p:nvSpPr>
                    <p:spPr>
                      <a:xfrm>
                        <a:off x="285748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59" name="Прямоугольник 1158"/>
                      <p:cNvSpPr/>
                      <p:nvPr/>
                    </p:nvSpPr>
                    <p:spPr>
                      <a:xfrm>
                        <a:off x="307180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60" name="Прямоугольник 1159"/>
                      <p:cNvSpPr/>
                      <p:nvPr/>
                    </p:nvSpPr>
                    <p:spPr>
                      <a:xfrm>
                        <a:off x="328611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61" name="Прямоугольник 1160"/>
                      <p:cNvSpPr/>
                      <p:nvPr/>
                    </p:nvSpPr>
                    <p:spPr>
                      <a:xfrm>
                        <a:off x="350043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dirty="0"/>
                          <a:t>2</a:t>
                        </a:r>
                        <a:endParaRPr lang="ru-RU" dirty="0"/>
                      </a:p>
                    </p:txBody>
                  </p:sp>
                  <p:sp>
                    <p:nvSpPr>
                      <p:cNvPr id="1162" name="Прямоугольник 1161"/>
                      <p:cNvSpPr/>
                      <p:nvPr/>
                    </p:nvSpPr>
                    <p:spPr>
                      <a:xfrm>
                        <a:off x="371474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63" name="Прямоугольник 1162"/>
                      <p:cNvSpPr/>
                      <p:nvPr/>
                    </p:nvSpPr>
                    <p:spPr>
                      <a:xfrm>
                        <a:off x="392905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64" name="Прямоугольник 1163"/>
                      <p:cNvSpPr/>
                      <p:nvPr/>
                    </p:nvSpPr>
                    <p:spPr>
                      <a:xfrm>
                        <a:off x="414337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65" name="Прямоугольник 1164"/>
                      <p:cNvSpPr/>
                      <p:nvPr/>
                    </p:nvSpPr>
                    <p:spPr>
                      <a:xfrm>
                        <a:off x="435768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66" name="Прямоугольник 1165"/>
                      <p:cNvSpPr/>
                      <p:nvPr/>
                    </p:nvSpPr>
                    <p:spPr>
                      <a:xfrm>
                        <a:off x="457200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67" name="Прямоугольник 1166"/>
                      <p:cNvSpPr/>
                      <p:nvPr/>
                    </p:nvSpPr>
                    <p:spPr>
                      <a:xfrm>
                        <a:off x="478631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68" name="Прямоугольник 1167"/>
                      <p:cNvSpPr/>
                      <p:nvPr/>
                    </p:nvSpPr>
                    <p:spPr>
                      <a:xfrm>
                        <a:off x="500062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69" name="Прямоугольник 1168"/>
                      <p:cNvSpPr/>
                      <p:nvPr/>
                    </p:nvSpPr>
                    <p:spPr>
                      <a:xfrm>
                        <a:off x="521494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70" name="Прямоугольник 1169"/>
                      <p:cNvSpPr/>
                      <p:nvPr/>
                    </p:nvSpPr>
                    <p:spPr>
                      <a:xfrm>
                        <a:off x="5429256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71" name="Прямоугольник 1170"/>
                      <p:cNvSpPr/>
                      <p:nvPr/>
                    </p:nvSpPr>
                    <p:spPr>
                      <a:xfrm>
                        <a:off x="5643570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72" name="Прямоугольник 1171"/>
                      <p:cNvSpPr/>
                      <p:nvPr/>
                    </p:nvSpPr>
                    <p:spPr>
                      <a:xfrm>
                        <a:off x="5857884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73" name="Прямоугольник 1172"/>
                      <p:cNvSpPr/>
                      <p:nvPr/>
                    </p:nvSpPr>
                    <p:spPr>
                      <a:xfrm>
                        <a:off x="6072198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74" name="Прямоугольник 1173"/>
                      <p:cNvSpPr/>
                      <p:nvPr/>
                    </p:nvSpPr>
                    <p:spPr>
                      <a:xfrm>
                        <a:off x="6286512" y="2285992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75" name="Прямоугольник 1174"/>
                      <p:cNvSpPr/>
                      <p:nvPr/>
                    </p:nvSpPr>
                    <p:spPr>
                      <a:xfrm>
                        <a:off x="-14290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76" name="Прямоугольник 1175"/>
                      <p:cNvSpPr/>
                      <p:nvPr/>
                    </p:nvSpPr>
                    <p:spPr>
                      <a:xfrm>
                        <a:off x="7140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77" name="Прямоугольник 1176"/>
                      <p:cNvSpPr/>
                      <p:nvPr/>
                    </p:nvSpPr>
                    <p:spPr>
                      <a:xfrm>
                        <a:off x="28572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78" name="Прямоугольник 1177"/>
                      <p:cNvSpPr/>
                      <p:nvPr/>
                    </p:nvSpPr>
                    <p:spPr>
                      <a:xfrm>
                        <a:off x="50003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79" name="Прямоугольник 1178"/>
                      <p:cNvSpPr/>
                      <p:nvPr/>
                    </p:nvSpPr>
                    <p:spPr>
                      <a:xfrm>
                        <a:off x="71434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80" name="Прямоугольник 1179"/>
                      <p:cNvSpPr/>
                      <p:nvPr/>
                    </p:nvSpPr>
                    <p:spPr>
                      <a:xfrm>
                        <a:off x="92866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81" name="Прямоугольник 1180"/>
                      <p:cNvSpPr/>
                      <p:nvPr/>
                    </p:nvSpPr>
                    <p:spPr>
                      <a:xfrm>
                        <a:off x="114297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82" name="Прямоугольник 1181"/>
                      <p:cNvSpPr/>
                      <p:nvPr/>
                    </p:nvSpPr>
                    <p:spPr>
                      <a:xfrm>
                        <a:off x="135729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83" name="Прямоугольник 1182"/>
                      <p:cNvSpPr/>
                      <p:nvPr/>
                    </p:nvSpPr>
                    <p:spPr>
                      <a:xfrm>
                        <a:off x="157160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84" name="Прямоугольник 1183"/>
                      <p:cNvSpPr/>
                      <p:nvPr/>
                    </p:nvSpPr>
                    <p:spPr>
                      <a:xfrm>
                        <a:off x="178591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85" name="Прямоугольник 1184"/>
                      <p:cNvSpPr/>
                      <p:nvPr/>
                    </p:nvSpPr>
                    <p:spPr>
                      <a:xfrm>
                        <a:off x="200023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86" name="Прямоугольник 1185"/>
                      <p:cNvSpPr/>
                      <p:nvPr/>
                    </p:nvSpPr>
                    <p:spPr>
                      <a:xfrm>
                        <a:off x="221454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87" name="Прямоугольник 1186"/>
                      <p:cNvSpPr/>
                      <p:nvPr/>
                    </p:nvSpPr>
                    <p:spPr>
                      <a:xfrm>
                        <a:off x="242886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88" name="Прямоугольник 1187"/>
                      <p:cNvSpPr/>
                      <p:nvPr/>
                    </p:nvSpPr>
                    <p:spPr>
                      <a:xfrm>
                        <a:off x="264317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89" name="Прямоугольник 1188"/>
                      <p:cNvSpPr/>
                      <p:nvPr/>
                    </p:nvSpPr>
                    <p:spPr>
                      <a:xfrm>
                        <a:off x="285748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dirty="0"/>
                          <a:t>0</a:t>
                        </a:r>
                        <a:endParaRPr lang="ru-RU" dirty="0"/>
                      </a:p>
                    </p:txBody>
                  </p:sp>
                  <p:sp>
                    <p:nvSpPr>
                      <p:cNvPr id="1190" name="Прямоугольник 1189"/>
                      <p:cNvSpPr/>
                      <p:nvPr/>
                    </p:nvSpPr>
                    <p:spPr>
                      <a:xfrm>
                        <a:off x="307180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91" name="Прямоугольник 1190"/>
                      <p:cNvSpPr/>
                      <p:nvPr/>
                    </p:nvSpPr>
                    <p:spPr>
                      <a:xfrm>
                        <a:off x="328611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92" name="Прямоугольник 1191"/>
                      <p:cNvSpPr/>
                      <p:nvPr/>
                    </p:nvSpPr>
                    <p:spPr>
                      <a:xfrm>
                        <a:off x="350043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93" name="Прямоугольник 1192"/>
                      <p:cNvSpPr/>
                      <p:nvPr/>
                    </p:nvSpPr>
                    <p:spPr>
                      <a:xfrm>
                        <a:off x="371474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94" name="Прямоугольник 1193"/>
                      <p:cNvSpPr/>
                      <p:nvPr/>
                    </p:nvSpPr>
                    <p:spPr>
                      <a:xfrm>
                        <a:off x="392905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95" name="Прямоугольник 1194"/>
                      <p:cNvSpPr/>
                      <p:nvPr/>
                    </p:nvSpPr>
                    <p:spPr>
                      <a:xfrm>
                        <a:off x="414337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96" name="Прямоугольник 1195"/>
                      <p:cNvSpPr/>
                      <p:nvPr/>
                    </p:nvSpPr>
                    <p:spPr>
                      <a:xfrm>
                        <a:off x="435768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97" name="Прямоугольник 1196"/>
                      <p:cNvSpPr/>
                      <p:nvPr/>
                    </p:nvSpPr>
                    <p:spPr>
                      <a:xfrm>
                        <a:off x="457200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98" name="Прямоугольник 1197"/>
                      <p:cNvSpPr/>
                      <p:nvPr/>
                    </p:nvSpPr>
                    <p:spPr>
                      <a:xfrm>
                        <a:off x="478631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199" name="Прямоугольник 1198"/>
                      <p:cNvSpPr/>
                      <p:nvPr/>
                    </p:nvSpPr>
                    <p:spPr>
                      <a:xfrm>
                        <a:off x="500062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00" name="Прямоугольник 1199"/>
                      <p:cNvSpPr/>
                      <p:nvPr/>
                    </p:nvSpPr>
                    <p:spPr>
                      <a:xfrm>
                        <a:off x="521494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01" name="Прямоугольник 1200"/>
                      <p:cNvSpPr/>
                      <p:nvPr/>
                    </p:nvSpPr>
                    <p:spPr>
                      <a:xfrm>
                        <a:off x="5429256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02" name="Прямоугольник 1201"/>
                      <p:cNvSpPr/>
                      <p:nvPr/>
                    </p:nvSpPr>
                    <p:spPr>
                      <a:xfrm>
                        <a:off x="5643570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03" name="Прямоугольник 1202"/>
                      <p:cNvSpPr/>
                      <p:nvPr/>
                    </p:nvSpPr>
                    <p:spPr>
                      <a:xfrm>
                        <a:off x="5857884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04" name="Прямоугольник 1203"/>
                      <p:cNvSpPr/>
                      <p:nvPr/>
                    </p:nvSpPr>
                    <p:spPr>
                      <a:xfrm>
                        <a:off x="6072198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05" name="Прямоугольник 1204"/>
                      <p:cNvSpPr/>
                      <p:nvPr/>
                    </p:nvSpPr>
                    <p:spPr>
                      <a:xfrm>
                        <a:off x="6286512" y="2500306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06" name="Прямоугольник 1205"/>
                      <p:cNvSpPr/>
                      <p:nvPr/>
                    </p:nvSpPr>
                    <p:spPr>
                      <a:xfrm>
                        <a:off x="-14290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07" name="Прямоугольник 1206"/>
                      <p:cNvSpPr/>
                      <p:nvPr/>
                    </p:nvSpPr>
                    <p:spPr>
                      <a:xfrm>
                        <a:off x="7140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08" name="Прямоугольник 1207"/>
                      <p:cNvSpPr/>
                      <p:nvPr/>
                    </p:nvSpPr>
                    <p:spPr>
                      <a:xfrm>
                        <a:off x="28572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09" name="Прямоугольник 1208"/>
                      <p:cNvSpPr/>
                      <p:nvPr/>
                    </p:nvSpPr>
                    <p:spPr>
                      <a:xfrm>
                        <a:off x="50003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10" name="Прямоугольник 1209"/>
                      <p:cNvSpPr/>
                      <p:nvPr/>
                    </p:nvSpPr>
                    <p:spPr>
                      <a:xfrm>
                        <a:off x="71434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11" name="Прямоугольник 1210"/>
                      <p:cNvSpPr/>
                      <p:nvPr/>
                    </p:nvSpPr>
                    <p:spPr>
                      <a:xfrm>
                        <a:off x="92866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12" name="Прямоугольник 1211"/>
                      <p:cNvSpPr/>
                      <p:nvPr/>
                    </p:nvSpPr>
                    <p:spPr>
                      <a:xfrm>
                        <a:off x="114297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13" name="Прямоугольник 1212"/>
                      <p:cNvSpPr/>
                      <p:nvPr/>
                    </p:nvSpPr>
                    <p:spPr>
                      <a:xfrm>
                        <a:off x="135729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14" name="Прямоугольник 1213"/>
                      <p:cNvSpPr/>
                      <p:nvPr/>
                    </p:nvSpPr>
                    <p:spPr>
                      <a:xfrm>
                        <a:off x="157160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15" name="Прямоугольник 1214"/>
                      <p:cNvSpPr/>
                      <p:nvPr/>
                    </p:nvSpPr>
                    <p:spPr>
                      <a:xfrm>
                        <a:off x="178591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16" name="Прямоугольник 1215"/>
                      <p:cNvSpPr/>
                      <p:nvPr/>
                    </p:nvSpPr>
                    <p:spPr>
                      <a:xfrm>
                        <a:off x="200023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17" name="Прямоугольник 1216"/>
                      <p:cNvSpPr/>
                      <p:nvPr/>
                    </p:nvSpPr>
                    <p:spPr>
                      <a:xfrm>
                        <a:off x="221454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18" name="Прямоугольник 1217"/>
                      <p:cNvSpPr/>
                      <p:nvPr/>
                    </p:nvSpPr>
                    <p:spPr>
                      <a:xfrm>
                        <a:off x="242886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19" name="Прямоугольник 1218"/>
                      <p:cNvSpPr/>
                      <p:nvPr/>
                    </p:nvSpPr>
                    <p:spPr>
                      <a:xfrm>
                        <a:off x="264317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20" name="Прямоугольник 1219"/>
                      <p:cNvSpPr/>
                      <p:nvPr/>
                    </p:nvSpPr>
                    <p:spPr>
                      <a:xfrm>
                        <a:off x="285748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21" name="Прямоугольник 1220"/>
                      <p:cNvSpPr/>
                      <p:nvPr/>
                    </p:nvSpPr>
                    <p:spPr>
                      <a:xfrm>
                        <a:off x="307180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22" name="Прямоугольник 1221"/>
                      <p:cNvSpPr/>
                      <p:nvPr/>
                    </p:nvSpPr>
                    <p:spPr>
                      <a:xfrm>
                        <a:off x="328611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23" name="Прямоугольник 1222"/>
                      <p:cNvSpPr/>
                      <p:nvPr/>
                    </p:nvSpPr>
                    <p:spPr>
                      <a:xfrm>
                        <a:off x="350043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dirty="0"/>
                          <a:t>2</a:t>
                        </a:r>
                        <a:endParaRPr lang="ru-RU" dirty="0"/>
                      </a:p>
                    </p:txBody>
                  </p:sp>
                  <p:sp>
                    <p:nvSpPr>
                      <p:cNvPr id="1224" name="Прямоугольник 1223"/>
                      <p:cNvSpPr/>
                      <p:nvPr/>
                    </p:nvSpPr>
                    <p:spPr>
                      <a:xfrm>
                        <a:off x="371474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25" name="Прямоугольник 1224"/>
                      <p:cNvSpPr/>
                      <p:nvPr/>
                    </p:nvSpPr>
                    <p:spPr>
                      <a:xfrm>
                        <a:off x="392905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26" name="Прямоугольник 1225"/>
                      <p:cNvSpPr/>
                      <p:nvPr/>
                    </p:nvSpPr>
                    <p:spPr>
                      <a:xfrm>
                        <a:off x="414337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27" name="Прямоугольник 1226"/>
                      <p:cNvSpPr/>
                      <p:nvPr/>
                    </p:nvSpPr>
                    <p:spPr>
                      <a:xfrm>
                        <a:off x="435768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28" name="Прямоугольник 1227"/>
                      <p:cNvSpPr/>
                      <p:nvPr/>
                    </p:nvSpPr>
                    <p:spPr>
                      <a:xfrm>
                        <a:off x="457200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29" name="Прямоугольник 1228"/>
                      <p:cNvSpPr/>
                      <p:nvPr/>
                    </p:nvSpPr>
                    <p:spPr>
                      <a:xfrm>
                        <a:off x="478631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30" name="Прямоугольник 1229"/>
                      <p:cNvSpPr/>
                      <p:nvPr/>
                    </p:nvSpPr>
                    <p:spPr>
                      <a:xfrm>
                        <a:off x="500062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31" name="Прямоугольник 1230"/>
                      <p:cNvSpPr/>
                      <p:nvPr/>
                    </p:nvSpPr>
                    <p:spPr>
                      <a:xfrm>
                        <a:off x="521494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32" name="Прямоугольник 1231"/>
                      <p:cNvSpPr/>
                      <p:nvPr/>
                    </p:nvSpPr>
                    <p:spPr>
                      <a:xfrm>
                        <a:off x="5429256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33" name="Прямоугольник 1232"/>
                      <p:cNvSpPr/>
                      <p:nvPr/>
                    </p:nvSpPr>
                    <p:spPr>
                      <a:xfrm>
                        <a:off x="5643570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34" name="Прямоугольник 1233"/>
                      <p:cNvSpPr/>
                      <p:nvPr/>
                    </p:nvSpPr>
                    <p:spPr>
                      <a:xfrm>
                        <a:off x="5857884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35" name="Прямоугольник 1234"/>
                      <p:cNvSpPr/>
                      <p:nvPr/>
                    </p:nvSpPr>
                    <p:spPr>
                      <a:xfrm>
                        <a:off x="6072198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36" name="Прямоугольник 1235"/>
                      <p:cNvSpPr/>
                      <p:nvPr/>
                    </p:nvSpPr>
                    <p:spPr>
                      <a:xfrm>
                        <a:off x="6286512" y="2714620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dirty="0"/>
                          <a:t>XX</a:t>
                        </a:r>
                        <a:endParaRPr lang="ru-RU" dirty="0"/>
                      </a:p>
                    </p:txBody>
                  </p:sp>
                  <p:sp>
                    <p:nvSpPr>
                      <p:cNvPr id="1237" name="Прямоугольник 1236"/>
                      <p:cNvSpPr/>
                      <p:nvPr/>
                    </p:nvSpPr>
                    <p:spPr>
                      <a:xfrm>
                        <a:off x="-14290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38" name="Прямоугольник 1237"/>
                      <p:cNvSpPr/>
                      <p:nvPr/>
                    </p:nvSpPr>
                    <p:spPr>
                      <a:xfrm>
                        <a:off x="7140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39" name="Прямоугольник 1238"/>
                      <p:cNvSpPr/>
                      <p:nvPr/>
                    </p:nvSpPr>
                    <p:spPr>
                      <a:xfrm>
                        <a:off x="28572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40" name="Прямоугольник 1239"/>
                      <p:cNvSpPr/>
                      <p:nvPr/>
                    </p:nvSpPr>
                    <p:spPr>
                      <a:xfrm>
                        <a:off x="50003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41" name="Прямоугольник 1240"/>
                      <p:cNvSpPr/>
                      <p:nvPr/>
                    </p:nvSpPr>
                    <p:spPr>
                      <a:xfrm>
                        <a:off x="71434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42" name="Прямоугольник 1241"/>
                      <p:cNvSpPr/>
                      <p:nvPr/>
                    </p:nvSpPr>
                    <p:spPr>
                      <a:xfrm>
                        <a:off x="92866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43" name="Прямоугольник 1242"/>
                      <p:cNvSpPr/>
                      <p:nvPr/>
                    </p:nvSpPr>
                    <p:spPr>
                      <a:xfrm>
                        <a:off x="114297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44" name="Прямоугольник 1243"/>
                      <p:cNvSpPr/>
                      <p:nvPr/>
                    </p:nvSpPr>
                    <p:spPr>
                      <a:xfrm>
                        <a:off x="135729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45" name="Прямоугольник 1244"/>
                      <p:cNvSpPr/>
                      <p:nvPr/>
                    </p:nvSpPr>
                    <p:spPr>
                      <a:xfrm>
                        <a:off x="157160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46" name="Прямоугольник 1245"/>
                      <p:cNvSpPr/>
                      <p:nvPr/>
                    </p:nvSpPr>
                    <p:spPr>
                      <a:xfrm>
                        <a:off x="178591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47" name="Прямоугольник 1246"/>
                      <p:cNvSpPr/>
                      <p:nvPr/>
                    </p:nvSpPr>
                    <p:spPr>
                      <a:xfrm>
                        <a:off x="200023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48" name="Прямоугольник 1247"/>
                      <p:cNvSpPr/>
                      <p:nvPr/>
                    </p:nvSpPr>
                    <p:spPr>
                      <a:xfrm>
                        <a:off x="221454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49" name="Прямоугольник 1248"/>
                      <p:cNvSpPr/>
                      <p:nvPr/>
                    </p:nvSpPr>
                    <p:spPr>
                      <a:xfrm>
                        <a:off x="242886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50" name="Прямоугольник 1249"/>
                      <p:cNvSpPr/>
                      <p:nvPr/>
                    </p:nvSpPr>
                    <p:spPr>
                      <a:xfrm>
                        <a:off x="264317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51" name="Прямоугольник 1250"/>
                      <p:cNvSpPr/>
                      <p:nvPr/>
                    </p:nvSpPr>
                    <p:spPr>
                      <a:xfrm>
                        <a:off x="285748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52" name="Прямоугольник 1251"/>
                      <p:cNvSpPr/>
                      <p:nvPr/>
                    </p:nvSpPr>
                    <p:spPr>
                      <a:xfrm>
                        <a:off x="307180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53" name="Прямоугольник 1252"/>
                      <p:cNvSpPr/>
                      <p:nvPr/>
                    </p:nvSpPr>
                    <p:spPr>
                      <a:xfrm>
                        <a:off x="328611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54" name="Прямоугольник 1253"/>
                      <p:cNvSpPr/>
                      <p:nvPr/>
                    </p:nvSpPr>
                    <p:spPr>
                      <a:xfrm>
                        <a:off x="350043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55" name="Прямоугольник 1254"/>
                      <p:cNvSpPr/>
                      <p:nvPr/>
                    </p:nvSpPr>
                    <p:spPr>
                      <a:xfrm>
                        <a:off x="371474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56" name="Прямоугольник 1255"/>
                      <p:cNvSpPr/>
                      <p:nvPr/>
                    </p:nvSpPr>
                    <p:spPr>
                      <a:xfrm>
                        <a:off x="392905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57" name="Прямоугольник 1256"/>
                      <p:cNvSpPr/>
                      <p:nvPr/>
                    </p:nvSpPr>
                    <p:spPr>
                      <a:xfrm>
                        <a:off x="414337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58" name="Прямоугольник 1257"/>
                      <p:cNvSpPr/>
                      <p:nvPr/>
                    </p:nvSpPr>
                    <p:spPr>
                      <a:xfrm>
                        <a:off x="435768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59" name="Прямоугольник 1258"/>
                      <p:cNvSpPr/>
                      <p:nvPr/>
                    </p:nvSpPr>
                    <p:spPr>
                      <a:xfrm>
                        <a:off x="457200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60" name="Прямоугольник 1259"/>
                      <p:cNvSpPr/>
                      <p:nvPr/>
                    </p:nvSpPr>
                    <p:spPr>
                      <a:xfrm>
                        <a:off x="478631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61" name="Прямоугольник 1260"/>
                      <p:cNvSpPr/>
                      <p:nvPr/>
                    </p:nvSpPr>
                    <p:spPr>
                      <a:xfrm>
                        <a:off x="500062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62" name="Прямоугольник 1261"/>
                      <p:cNvSpPr/>
                      <p:nvPr/>
                    </p:nvSpPr>
                    <p:spPr>
                      <a:xfrm>
                        <a:off x="521494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63" name="Прямоугольник 1262"/>
                      <p:cNvSpPr/>
                      <p:nvPr/>
                    </p:nvSpPr>
                    <p:spPr>
                      <a:xfrm>
                        <a:off x="5429256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64" name="Прямоугольник 1263"/>
                      <p:cNvSpPr/>
                      <p:nvPr/>
                    </p:nvSpPr>
                    <p:spPr>
                      <a:xfrm>
                        <a:off x="5643570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65" name="Прямоугольник 1264"/>
                      <p:cNvSpPr/>
                      <p:nvPr/>
                    </p:nvSpPr>
                    <p:spPr>
                      <a:xfrm>
                        <a:off x="5857884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66" name="Прямоугольник 1265"/>
                      <p:cNvSpPr/>
                      <p:nvPr/>
                    </p:nvSpPr>
                    <p:spPr>
                      <a:xfrm>
                        <a:off x="6072198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67" name="Прямоугольник 1266"/>
                      <p:cNvSpPr/>
                      <p:nvPr/>
                    </p:nvSpPr>
                    <p:spPr>
                      <a:xfrm>
                        <a:off x="6286512" y="2928934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68" name="Прямоугольник 1267"/>
                      <p:cNvSpPr/>
                      <p:nvPr/>
                    </p:nvSpPr>
                    <p:spPr>
                      <a:xfrm>
                        <a:off x="-14290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69" name="Прямоугольник 1268"/>
                      <p:cNvSpPr/>
                      <p:nvPr/>
                    </p:nvSpPr>
                    <p:spPr>
                      <a:xfrm>
                        <a:off x="7140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70" name="Прямоугольник 1269"/>
                      <p:cNvSpPr/>
                      <p:nvPr/>
                    </p:nvSpPr>
                    <p:spPr>
                      <a:xfrm>
                        <a:off x="28572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71" name="Прямоугольник 1270"/>
                      <p:cNvSpPr/>
                      <p:nvPr/>
                    </p:nvSpPr>
                    <p:spPr>
                      <a:xfrm>
                        <a:off x="50003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72" name="Прямоугольник 1271"/>
                      <p:cNvSpPr/>
                      <p:nvPr/>
                    </p:nvSpPr>
                    <p:spPr>
                      <a:xfrm>
                        <a:off x="71434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73" name="Прямоугольник 1272"/>
                      <p:cNvSpPr/>
                      <p:nvPr/>
                    </p:nvSpPr>
                    <p:spPr>
                      <a:xfrm>
                        <a:off x="92866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74" name="Прямоугольник 1273"/>
                      <p:cNvSpPr/>
                      <p:nvPr/>
                    </p:nvSpPr>
                    <p:spPr>
                      <a:xfrm>
                        <a:off x="114297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75" name="Прямоугольник 1274"/>
                      <p:cNvSpPr/>
                      <p:nvPr/>
                    </p:nvSpPr>
                    <p:spPr>
                      <a:xfrm>
                        <a:off x="135729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76" name="Прямоугольник 1275"/>
                      <p:cNvSpPr/>
                      <p:nvPr/>
                    </p:nvSpPr>
                    <p:spPr>
                      <a:xfrm>
                        <a:off x="157160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77" name="Прямоугольник 1276"/>
                      <p:cNvSpPr/>
                      <p:nvPr/>
                    </p:nvSpPr>
                    <p:spPr>
                      <a:xfrm>
                        <a:off x="178591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78" name="Прямоугольник 1277"/>
                      <p:cNvSpPr/>
                      <p:nvPr/>
                    </p:nvSpPr>
                    <p:spPr>
                      <a:xfrm>
                        <a:off x="200023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79" name="Прямоугольник 1278"/>
                      <p:cNvSpPr/>
                      <p:nvPr/>
                    </p:nvSpPr>
                    <p:spPr>
                      <a:xfrm>
                        <a:off x="221454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80" name="Прямоугольник 1279"/>
                      <p:cNvSpPr/>
                      <p:nvPr/>
                    </p:nvSpPr>
                    <p:spPr>
                      <a:xfrm>
                        <a:off x="242886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81" name="Прямоугольник 1280"/>
                      <p:cNvSpPr/>
                      <p:nvPr/>
                    </p:nvSpPr>
                    <p:spPr>
                      <a:xfrm>
                        <a:off x="264317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82" name="Прямоугольник 1281"/>
                      <p:cNvSpPr/>
                      <p:nvPr/>
                    </p:nvSpPr>
                    <p:spPr>
                      <a:xfrm>
                        <a:off x="285748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83" name="Прямоугольник 1282"/>
                      <p:cNvSpPr/>
                      <p:nvPr/>
                    </p:nvSpPr>
                    <p:spPr>
                      <a:xfrm>
                        <a:off x="307180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84" name="Прямоугольник 1283"/>
                      <p:cNvSpPr/>
                      <p:nvPr/>
                    </p:nvSpPr>
                    <p:spPr>
                      <a:xfrm>
                        <a:off x="328611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85" name="Прямоугольник 1284"/>
                      <p:cNvSpPr/>
                      <p:nvPr/>
                    </p:nvSpPr>
                    <p:spPr>
                      <a:xfrm>
                        <a:off x="350043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86" name="Прямоугольник 1285"/>
                      <p:cNvSpPr/>
                      <p:nvPr/>
                    </p:nvSpPr>
                    <p:spPr>
                      <a:xfrm>
                        <a:off x="371474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87" name="Прямоугольник 1286"/>
                      <p:cNvSpPr/>
                      <p:nvPr/>
                    </p:nvSpPr>
                    <p:spPr>
                      <a:xfrm>
                        <a:off x="392905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88" name="Прямоугольник 1287"/>
                      <p:cNvSpPr/>
                      <p:nvPr/>
                    </p:nvSpPr>
                    <p:spPr>
                      <a:xfrm>
                        <a:off x="414337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89" name="Прямоугольник 1288"/>
                      <p:cNvSpPr/>
                      <p:nvPr/>
                    </p:nvSpPr>
                    <p:spPr>
                      <a:xfrm>
                        <a:off x="435768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90" name="Прямоугольник 1289"/>
                      <p:cNvSpPr/>
                      <p:nvPr/>
                    </p:nvSpPr>
                    <p:spPr>
                      <a:xfrm>
                        <a:off x="457200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91" name="Прямоугольник 1290"/>
                      <p:cNvSpPr/>
                      <p:nvPr/>
                    </p:nvSpPr>
                    <p:spPr>
                      <a:xfrm>
                        <a:off x="478631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92" name="Прямоугольник 1291"/>
                      <p:cNvSpPr/>
                      <p:nvPr/>
                    </p:nvSpPr>
                    <p:spPr>
                      <a:xfrm>
                        <a:off x="500062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93" name="Прямоугольник 1292"/>
                      <p:cNvSpPr/>
                      <p:nvPr/>
                    </p:nvSpPr>
                    <p:spPr>
                      <a:xfrm>
                        <a:off x="521494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94" name="Прямоугольник 1293"/>
                      <p:cNvSpPr/>
                      <p:nvPr/>
                    </p:nvSpPr>
                    <p:spPr>
                      <a:xfrm>
                        <a:off x="5429256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95" name="Прямоугольник 1294"/>
                      <p:cNvSpPr/>
                      <p:nvPr/>
                    </p:nvSpPr>
                    <p:spPr>
                      <a:xfrm>
                        <a:off x="5643570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96" name="Прямоугольник 1295"/>
                      <p:cNvSpPr/>
                      <p:nvPr/>
                    </p:nvSpPr>
                    <p:spPr>
                      <a:xfrm>
                        <a:off x="5857884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97" name="Прямоугольник 1296"/>
                      <p:cNvSpPr/>
                      <p:nvPr/>
                    </p:nvSpPr>
                    <p:spPr>
                      <a:xfrm>
                        <a:off x="6072198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298" name="Прямоугольник 1297"/>
                      <p:cNvSpPr/>
                      <p:nvPr/>
                    </p:nvSpPr>
                    <p:spPr>
                      <a:xfrm>
                        <a:off x="6286512" y="3143248"/>
                        <a:ext cx="216000" cy="216000"/>
                      </a:xfrm>
                      <a:prstGeom prst="rect">
                        <a:avLst/>
                      </a:prstGeom>
                      <a:grpFill/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7" name="Группа 1580"/>
                <p:cNvGrpSpPr/>
                <p:nvPr/>
              </p:nvGrpSpPr>
              <p:grpSpPr>
                <a:xfrm>
                  <a:off x="2212860" y="5000636"/>
                  <a:ext cx="6645420" cy="1932198"/>
                  <a:chOff x="2214546" y="1141298"/>
                  <a:chExt cx="6645420" cy="1932198"/>
                </a:xfrm>
                <a:grpFill/>
              </p:grpSpPr>
              <p:sp>
                <p:nvSpPr>
                  <p:cNvPr id="1582" name="Прямоугольник 1581"/>
                  <p:cNvSpPr/>
                  <p:nvPr/>
                </p:nvSpPr>
                <p:spPr>
                  <a:xfrm>
                    <a:off x="221454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83" name="Прямоугольник 1582"/>
                  <p:cNvSpPr/>
                  <p:nvPr/>
                </p:nvSpPr>
                <p:spPr>
                  <a:xfrm>
                    <a:off x="2428860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84" name="Прямоугольник 1583"/>
                  <p:cNvSpPr/>
                  <p:nvPr/>
                </p:nvSpPr>
                <p:spPr>
                  <a:xfrm>
                    <a:off x="2643174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85" name="Прямоугольник 1584"/>
                  <p:cNvSpPr/>
                  <p:nvPr/>
                </p:nvSpPr>
                <p:spPr>
                  <a:xfrm>
                    <a:off x="2857488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86" name="Прямоугольник 1585"/>
                  <p:cNvSpPr/>
                  <p:nvPr/>
                </p:nvSpPr>
                <p:spPr>
                  <a:xfrm>
                    <a:off x="3071802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87" name="Прямоугольник 1586"/>
                  <p:cNvSpPr/>
                  <p:nvPr/>
                </p:nvSpPr>
                <p:spPr>
                  <a:xfrm>
                    <a:off x="328611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88" name="Прямоугольник 1587"/>
                  <p:cNvSpPr/>
                  <p:nvPr/>
                </p:nvSpPr>
                <p:spPr>
                  <a:xfrm>
                    <a:off x="3500430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89" name="Прямоугольник 1588"/>
                  <p:cNvSpPr/>
                  <p:nvPr/>
                </p:nvSpPr>
                <p:spPr>
                  <a:xfrm>
                    <a:off x="3714744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90" name="Прямоугольник 1589"/>
                  <p:cNvSpPr/>
                  <p:nvPr/>
                </p:nvSpPr>
                <p:spPr>
                  <a:xfrm>
                    <a:off x="3929058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91" name="Прямоугольник 1590"/>
                  <p:cNvSpPr/>
                  <p:nvPr/>
                </p:nvSpPr>
                <p:spPr>
                  <a:xfrm>
                    <a:off x="4143372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92" name="Прямоугольник 1591"/>
                  <p:cNvSpPr/>
                  <p:nvPr/>
                </p:nvSpPr>
                <p:spPr>
                  <a:xfrm>
                    <a:off x="435768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93" name="Прямоугольник 1592"/>
                  <p:cNvSpPr/>
                  <p:nvPr/>
                </p:nvSpPr>
                <p:spPr>
                  <a:xfrm>
                    <a:off x="4572000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94" name="Прямоугольник 1593"/>
                  <p:cNvSpPr/>
                  <p:nvPr/>
                </p:nvSpPr>
                <p:spPr>
                  <a:xfrm>
                    <a:off x="4786314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95" name="Прямоугольник 1594"/>
                  <p:cNvSpPr/>
                  <p:nvPr/>
                </p:nvSpPr>
                <p:spPr>
                  <a:xfrm>
                    <a:off x="5000628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96" name="Прямоугольник 1595"/>
                  <p:cNvSpPr/>
                  <p:nvPr/>
                </p:nvSpPr>
                <p:spPr>
                  <a:xfrm>
                    <a:off x="5214942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97" name="Прямоугольник 1596"/>
                  <p:cNvSpPr/>
                  <p:nvPr/>
                </p:nvSpPr>
                <p:spPr>
                  <a:xfrm>
                    <a:off x="542925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98" name="Прямоугольник 1597"/>
                  <p:cNvSpPr/>
                  <p:nvPr/>
                </p:nvSpPr>
                <p:spPr>
                  <a:xfrm>
                    <a:off x="5643570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599" name="Прямоугольник 1598"/>
                  <p:cNvSpPr/>
                  <p:nvPr/>
                </p:nvSpPr>
                <p:spPr>
                  <a:xfrm>
                    <a:off x="5857884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00" name="Прямоугольник 1599"/>
                  <p:cNvSpPr/>
                  <p:nvPr/>
                </p:nvSpPr>
                <p:spPr>
                  <a:xfrm>
                    <a:off x="6072198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01" name="Прямоугольник 1600"/>
                  <p:cNvSpPr/>
                  <p:nvPr/>
                </p:nvSpPr>
                <p:spPr>
                  <a:xfrm>
                    <a:off x="6286512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02" name="Прямоугольник 1601"/>
                  <p:cNvSpPr/>
                  <p:nvPr/>
                </p:nvSpPr>
                <p:spPr>
                  <a:xfrm>
                    <a:off x="650082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03" name="Прямоугольник 1602"/>
                  <p:cNvSpPr/>
                  <p:nvPr/>
                </p:nvSpPr>
                <p:spPr>
                  <a:xfrm>
                    <a:off x="6715140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04" name="Прямоугольник 1603"/>
                  <p:cNvSpPr/>
                  <p:nvPr/>
                </p:nvSpPr>
                <p:spPr>
                  <a:xfrm>
                    <a:off x="6929454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05" name="Прямоугольник 1604"/>
                  <p:cNvSpPr/>
                  <p:nvPr/>
                </p:nvSpPr>
                <p:spPr>
                  <a:xfrm>
                    <a:off x="7143768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06" name="Прямоугольник 1605"/>
                  <p:cNvSpPr/>
                  <p:nvPr/>
                </p:nvSpPr>
                <p:spPr>
                  <a:xfrm>
                    <a:off x="7358082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07" name="Прямоугольник 1606"/>
                  <p:cNvSpPr/>
                  <p:nvPr/>
                </p:nvSpPr>
                <p:spPr>
                  <a:xfrm>
                    <a:off x="757239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08" name="Прямоугольник 1607"/>
                  <p:cNvSpPr/>
                  <p:nvPr/>
                </p:nvSpPr>
                <p:spPr>
                  <a:xfrm>
                    <a:off x="7786710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09" name="Прямоугольник 1608"/>
                  <p:cNvSpPr/>
                  <p:nvPr/>
                </p:nvSpPr>
                <p:spPr>
                  <a:xfrm>
                    <a:off x="8001024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10" name="Прямоугольник 1609"/>
                  <p:cNvSpPr/>
                  <p:nvPr/>
                </p:nvSpPr>
                <p:spPr>
                  <a:xfrm>
                    <a:off x="8215338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11" name="Прямоугольник 1610"/>
                  <p:cNvSpPr/>
                  <p:nvPr/>
                </p:nvSpPr>
                <p:spPr>
                  <a:xfrm>
                    <a:off x="8429652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12" name="Прямоугольник 1611"/>
                  <p:cNvSpPr/>
                  <p:nvPr/>
                </p:nvSpPr>
                <p:spPr>
                  <a:xfrm>
                    <a:off x="8643966" y="1141298"/>
                    <a:ext cx="216000" cy="216000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grpSp>
                <p:nvGrpSpPr>
                  <p:cNvPr id="18" name="Группа 1015"/>
                  <p:cNvGrpSpPr/>
                  <p:nvPr/>
                </p:nvGrpSpPr>
                <p:grpSpPr>
                  <a:xfrm>
                    <a:off x="2214546" y="1357298"/>
                    <a:ext cx="6645420" cy="1716198"/>
                    <a:chOff x="-142908" y="1643050"/>
                    <a:chExt cx="6645420" cy="1716198"/>
                  </a:xfrm>
                  <a:grpFill/>
                </p:grpSpPr>
                <p:sp>
                  <p:nvSpPr>
                    <p:cNvPr id="1614" name="Прямоугольник 1613"/>
                    <p:cNvSpPr/>
                    <p:nvPr/>
                  </p:nvSpPr>
                  <p:spPr>
                    <a:xfrm>
                      <a:off x="-14290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15" name="Прямоугольник 1614"/>
                    <p:cNvSpPr/>
                    <p:nvPr/>
                  </p:nvSpPr>
                  <p:spPr>
                    <a:xfrm>
                      <a:off x="71406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16" name="Прямоугольник 1615"/>
                    <p:cNvSpPr/>
                    <p:nvPr/>
                  </p:nvSpPr>
                  <p:spPr>
                    <a:xfrm>
                      <a:off x="285720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17" name="Прямоугольник 1616"/>
                    <p:cNvSpPr/>
                    <p:nvPr/>
                  </p:nvSpPr>
                  <p:spPr>
                    <a:xfrm>
                      <a:off x="500034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18" name="Прямоугольник 1617"/>
                    <p:cNvSpPr/>
                    <p:nvPr/>
                  </p:nvSpPr>
                  <p:spPr>
                    <a:xfrm>
                      <a:off x="71434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19" name="Прямоугольник 1618"/>
                    <p:cNvSpPr/>
                    <p:nvPr/>
                  </p:nvSpPr>
                  <p:spPr>
                    <a:xfrm>
                      <a:off x="928662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20" name="Прямоугольник 1619"/>
                    <p:cNvSpPr/>
                    <p:nvPr/>
                  </p:nvSpPr>
                  <p:spPr>
                    <a:xfrm>
                      <a:off x="1142976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21" name="Прямоугольник 1620"/>
                    <p:cNvSpPr/>
                    <p:nvPr/>
                  </p:nvSpPr>
                  <p:spPr>
                    <a:xfrm>
                      <a:off x="1357290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22" name="Прямоугольник 1621"/>
                    <p:cNvSpPr/>
                    <p:nvPr/>
                  </p:nvSpPr>
                  <p:spPr>
                    <a:xfrm>
                      <a:off x="1571604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23" name="Прямоугольник 1622"/>
                    <p:cNvSpPr/>
                    <p:nvPr/>
                  </p:nvSpPr>
                  <p:spPr>
                    <a:xfrm>
                      <a:off x="178591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24" name="Прямоугольник 1623"/>
                    <p:cNvSpPr/>
                    <p:nvPr/>
                  </p:nvSpPr>
                  <p:spPr>
                    <a:xfrm>
                      <a:off x="2000232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25" name="Прямоугольник 1624"/>
                    <p:cNvSpPr/>
                    <p:nvPr/>
                  </p:nvSpPr>
                  <p:spPr>
                    <a:xfrm>
                      <a:off x="2214546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26" name="Прямоугольник 1625"/>
                    <p:cNvSpPr/>
                    <p:nvPr/>
                  </p:nvSpPr>
                  <p:spPr>
                    <a:xfrm>
                      <a:off x="2428860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27" name="Прямоугольник 1626"/>
                    <p:cNvSpPr/>
                    <p:nvPr/>
                  </p:nvSpPr>
                  <p:spPr>
                    <a:xfrm>
                      <a:off x="2643174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28" name="Прямоугольник 1627"/>
                    <p:cNvSpPr/>
                    <p:nvPr/>
                  </p:nvSpPr>
                  <p:spPr>
                    <a:xfrm>
                      <a:off x="285748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29" name="Прямоугольник 1628"/>
                    <p:cNvSpPr/>
                    <p:nvPr/>
                  </p:nvSpPr>
                  <p:spPr>
                    <a:xfrm>
                      <a:off x="3071802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30" name="Прямоугольник 1629"/>
                    <p:cNvSpPr/>
                    <p:nvPr/>
                  </p:nvSpPr>
                  <p:spPr>
                    <a:xfrm>
                      <a:off x="3286116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31" name="Прямоугольник 1630"/>
                    <p:cNvSpPr/>
                    <p:nvPr/>
                  </p:nvSpPr>
                  <p:spPr>
                    <a:xfrm>
                      <a:off x="3500430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32" name="Прямоугольник 1631"/>
                    <p:cNvSpPr/>
                    <p:nvPr/>
                  </p:nvSpPr>
                  <p:spPr>
                    <a:xfrm>
                      <a:off x="3714744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33" name="Прямоугольник 1632"/>
                    <p:cNvSpPr/>
                    <p:nvPr/>
                  </p:nvSpPr>
                  <p:spPr>
                    <a:xfrm>
                      <a:off x="392905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34" name="Прямоугольник 1633"/>
                    <p:cNvSpPr/>
                    <p:nvPr/>
                  </p:nvSpPr>
                  <p:spPr>
                    <a:xfrm>
                      <a:off x="4143372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35" name="Прямоугольник 1634"/>
                    <p:cNvSpPr/>
                    <p:nvPr/>
                  </p:nvSpPr>
                  <p:spPr>
                    <a:xfrm>
                      <a:off x="4357686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36" name="Прямоугольник 1635"/>
                    <p:cNvSpPr/>
                    <p:nvPr/>
                  </p:nvSpPr>
                  <p:spPr>
                    <a:xfrm>
                      <a:off x="4572000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37" name="Прямоугольник 1636"/>
                    <p:cNvSpPr/>
                    <p:nvPr/>
                  </p:nvSpPr>
                  <p:spPr>
                    <a:xfrm>
                      <a:off x="4786314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38" name="Прямоугольник 1637"/>
                    <p:cNvSpPr/>
                    <p:nvPr/>
                  </p:nvSpPr>
                  <p:spPr>
                    <a:xfrm>
                      <a:off x="500062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39" name="Прямоугольник 1638"/>
                    <p:cNvSpPr/>
                    <p:nvPr/>
                  </p:nvSpPr>
                  <p:spPr>
                    <a:xfrm>
                      <a:off x="5214942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40" name="Прямоугольник 1639"/>
                    <p:cNvSpPr/>
                    <p:nvPr/>
                  </p:nvSpPr>
                  <p:spPr>
                    <a:xfrm>
                      <a:off x="5429256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41" name="Прямоугольник 1640"/>
                    <p:cNvSpPr/>
                    <p:nvPr/>
                  </p:nvSpPr>
                  <p:spPr>
                    <a:xfrm>
                      <a:off x="5643570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42" name="Прямоугольник 1641"/>
                    <p:cNvSpPr/>
                    <p:nvPr/>
                  </p:nvSpPr>
                  <p:spPr>
                    <a:xfrm>
                      <a:off x="5857884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43" name="Прямоугольник 1642"/>
                    <p:cNvSpPr/>
                    <p:nvPr/>
                  </p:nvSpPr>
                  <p:spPr>
                    <a:xfrm>
                      <a:off x="6072198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44" name="Прямоугольник 1643"/>
                    <p:cNvSpPr/>
                    <p:nvPr/>
                  </p:nvSpPr>
                  <p:spPr>
                    <a:xfrm>
                      <a:off x="6286512" y="164305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45" name="Прямоугольник 1644"/>
                    <p:cNvSpPr/>
                    <p:nvPr/>
                  </p:nvSpPr>
                  <p:spPr>
                    <a:xfrm>
                      <a:off x="-14290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46" name="Прямоугольник 1645"/>
                    <p:cNvSpPr/>
                    <p:nvPr/>
                  </p:nvSpPr>
                  <p:spPr>
                    <a:xfrm>
                      <a:off x="71406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47" name="Прямоугольник 1646"/>
                    <p:cNvSpPr/>
                    <p:nvPr/>
                  </p:nvSpPr>
                  <p:spPr>
                    <a:xfrm>
                      <a:off x="285720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48" name="Прямоугольник 1647"/>
                    <p:cNvSpPr/>
                    <p:nvPr/>
                  </p:nvSpPr>
                  <p:spPr>
                    <a:xfrm>
                      <a:off x="500034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49" name="Прямоугольник 1648"/>
                    <p:cNvSpPr/>
                    <p:nvPr/>
                  </p:nvSpPr>
                  <p:spPr>
                    <a:xfrm>
                      <a:off x="71434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50" name="Прямоугольник 1649"/>
                    <p:cNvSpPr/>
                    <p:nvPr/>
                  </p:nvSpPr>
                  <p:spPr>
                    <a:xfrm>
                      <a:off x="928662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51" name="Прямоугольник 1650"/>
                    <p:cNvSpPr/>
                    <p:nvPr/>
                  </p:nvSpPr>
                  <p:spPr>
                    <a:xfrm>
                      <a:off x="1142976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52" name="Прямоугольник 1651"/>
                    <p:cNvSpPr/>
                    <p:nvPr/>
                  </p:nvSpPr>
                  <p:spPr>
                    <a:xfrm>
                      <a:off x="1357290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53" name="Прямоугольник 1652"/>
                    <p:cNvSpPr/>
                    <p:nvPr/>
                  </p:nvSpPr>
                  <p:spPr>
                    <a:xfrm>
                      <a:off x="1571604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54" name="Прямоугольник 1653"/>
                    <p:cNvSpPr/>
                    <p:nvPr/>
                  </p:nvSpPr>
                  <p:spPr>
                    <a:xfrm>
                      <a:off x="178591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55" name="Прямоугольник 1654"/>
                    <p:cNvSpPr/>
                    <p:nvPr/>
                  </p:nvSpPr>
                  <p:spPr>
                    <a:xfrm>
                      <a:off x="2000232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56" name="Прямоугольник 1655"/>
                    <p:cNvSpPr/>
                    <p:nvPr/>
                  </p:nvSpPr>
                  <p:spPr>
                    <a:xfrm>
                      <a:off x="2214546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57" name="Прямоугольник 1656"/>
                    <p:cNvSpPr/>
                    <p:nvPr/>
                  </p:nvSpPr>
                  <p:spPr>
                    <a:xfrm>
                      <a:off x="2428860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58" name="Прямоугольник 1657"/>
                    <p:cNvSpPr/>
                    <p:nvPr/>
                  </p:nvSpPr>
                  <p:spPr>
                    <a:xfrm>
                      <a:off x="2643174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59" name="Прямоугольник 1658"/>
                    <p:cNvSpPr/>
                    <p:nvPr/>
                  </p:nvSpPr>
                  <p:spPr>
                    <a:xfrm>
                      <a:off x="285748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60" name="Прямоугольник 1659"/>
                    <p:cNvSpPr/>
                    <p:nvPr/>
                  </p:nvSpPr>
                  <p:spPr>
                    <a:xfrm>
                      <a:off x="3071802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61" name="Прямоугольник 1660"/>
                    <p:cNvSpPr/>
                    <p:nvPr/>
                  </p:nvSpPr>
                  <p:spPr>
                    <a:xfrm>
                      <a:off x="3286116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62" name="Прямоугольник 1661"/>
                    <p:cNvSpPr/>
                    <p:nvPr/>
                  </p:nvSpPr>
                  <p:spPr>
                    <a:xfrm>
                      <a:off x="3500430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63" name="Прямоугольник 1662"/>
                    <p:cNvSpPr/>
                    <p:nvPr/>
                  </p:nvSpPr>
                  <p:spPr>
                    <a:xfrm>
                      <a:off x="3714744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64" name="Прямоугольник 1663"/>
                    <p:cNvSpPr/>
                    <p:nvPr/>
                  </p:nvSpPr>
                  <p:spPr>
                    <a:xfrm>
                      <a:off x="392905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65" name="Прямоугольник 1664"/>
                    <p:cNvSpPr/>
                    <p:nvPr/>
                  </p:nvSpPr>
                  <p:spPr>
                    <a:xfrm>
                      <a:off x="4143372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66" name="Прямоугольник 1665"/>
                    <p:cNvSpPr/>
                    <p:nvPr/>
                  </p:nvSpPr>
                  <p:spPr>
                    <a:xfrm>
                      <a:off x="4357686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67" name="Прямоугольник 1666"/>
                    <p:cNvSpPr/>
                    <p:nvPr/>
                  </p:nvSpPr>
                  <p:spPr>
                    <a:xfrm>
                      <a:off x="4572000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68" name="Прямоугольник 1667"/>
                    <p:cNvSpPr/>
                    <p:nvPr/>
                  </p:nvSpPr>
                  <p:spPr>
                    <a:xfrm>
                      <a:off x="4786314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69" name="Прямоугольник 1668"/>
                    <p:cNvSpPr/>
                    <p:nvPr/>
                  </p:nvSpPr>
                  <p:spPr>
                    <a:xfrm>
                      <a:off x="500062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70" name="Прямоугольник 1669"/>
                    <p:cNvSpPr/>
                    <p:nvPr/>
                  </p:nvSpPr>
                  <p:spPr>
                    <a:xfrm>
                      <a:off x="5214942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71" name="Прямоугольник 1670"/>
                    <p:cNvSpPr/>
                    <p:nvPr/>
                  </p:nvSpPr>
                  <p:spPr>
                    <a:xfrm>
                      <a:off x="5429256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72" name="Прямоугольник 1671"/>
                    <p:cNvSpPr/>
                    <p:nvPr/>
                  </p:nvSpPr>
                  <p:spPr>
                    <a:xfrm>
                      <a:off x="5643570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73" name="Прямоугольник 1672"/>
                    <p:cNvSpPr/>
                    <p:nvPr/>
                  </p:nvSpPr>
                  <p:spPr>
                    <a:xfrm>
                      <a:off x="5857884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74" name="Прямоугольник 1673"/>
                    <p:cNvSpPr/>
                    <p:nvPr/>
                  </p:nvSpPr>
                  <p:spPr>
                    <a:xfrm>
                      <a:off x="6072198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75" name="Прямоугольник 1674"/>
                    <p:cNvSpPr/>
                    <p:nvPr/>
                  </p:nvSpPr>
                  <p:spPr>
                    <a:xfrm>
                      <a:off x="6286512" y="185736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76" name="Прямоугольник 1675"/>
                    <p:cNvSpPr/>
                    <p:nvPr/>
                  </p:nvSpPr>
                  <p:spPr>
                    <a:xfrm>
                      <a:off x="-14290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77" name="Прямоугольник 1676"/>
                    <p:cNvSpPr/>
                    <p:nvPr/>
                  </p:nvSpPr>
                  <p:spPr>
                    <a:xfrm>
                      <a:off x="71406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78" name="Прямоугольник 1677"/>
                    <p:cNvSpPr/>
                    <p:nvPr/>
                  </p:nvSpPr>
                  <p:spPr>
                    <a:xfrm>
                      <a:off x="285720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79" name="Прямоугольник 1678"/>
                    <p:cNvSpPr/>
                    <p:nvPr/>
                  </p:nvSpPr>
                  <p:spPr>
                    <a:xfrm>
                      <a:off x="500034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80" name="Прямоугольник 1679"/>
                    <p:cNvSpPr/>
                    <p:nvPr/>
                  </p:nvSpPr>
                  <p:spPr>
                    <a:xfrm>
                      <a:off x="71434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81" name="Прямоугольник 1680"/>
                    <p:cNvSpPr/>
                    <p:nvPr/>
                  </p:nvSpPr>
                  <p:spPr>
                    <a:xfrm>
                      <a:off x="928662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82" name="Прямоугольник 1681"/>
                    <p:cNvSpPr/>
                    <p:nvPr/>
                  </p:nvSpPr>
                  <p:spPr>
                    <a:xfrm>
                      <a:off x="1142976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83" name="Прямоугольник 1682"/>
                    <p:cNvSpPr/>
                    <p:nvPr/>
                  </p:nvSpPr>
                  <p:spPr>
                    <a:xfrm>
                      <a:off x="1357290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84" name="Прямоугольник 1683"/>
                    <p:cNvSpPr/>
                    <p:nvPr/>
                  </p:nvSpPr>
                  <p:spPr>
                    <a:xfrm>
                      <a:off x="1571604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85" name="Прямоугольник 1684"/>
                    <p:cNvSpPr/>
                    <p:nvPr/>
                  </p:nvSpPr>
                  <p:spPr>
                    <a:xfrm>
                      <a:off x="178591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86" name="Прямоугольник 1685"/>
                    <p:cNvSpPr/>
                    <p:nvPr/>
                  </p:nvSpPr>
                  <p:spPr>
                    <a:xfrm>
                      <a:off x="2000232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87" name="Прямоугольник 1686"/>
                    <p:cNvSpPr/>
                    <p:nvPr/>
                  </p:nvSpPr>
                  <p:spPr>
                    <a:xfrm>
                      <a:off x="2214546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88" name="Прямоугольник 1687"/>
                    <p:cNvSpPr/>
                    <p:nvPr/>
                  </p:nvSpPr>
                  <p:spPr>
                    <a:xfrm>
                      <a:off x="2428860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89" name="Прямоугольник 1688"/>
                    <p:cNvSpPr/>
                    <p:nvPr/>
                  </p:nvSpPr>
                  <p:spPr>
                    <a:xfrm>
                      <a:off x="2643174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90" name="Прямоугольник 1689"/>
                    <p:cNvSpPr/>
                    <p:nvPr/>
                  </p:nvSpPr>
                  <p:spPr>
                    <a:xfrm>
                      <a:off x="285748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91" name="Прямоугольник 1690"/>
                    <p:cNvSpPr/>
                    <p:nvPr/>
                  </p:nvSpPr>
                  <p:spPr>
                    <a:xfrm>
                      <a:off x="3071802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92" name="Прямоугольник 1691"/>
                    <p:cNvSpPr/>
                    <p:nvPr/>
                  </p:nvSpPr>
                  <p:spPr>
                    <a:xfrm>
                      <a:off x="3286116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93" name="Прямоугольник 1692"/>
                    <p:cNvSpPr/>
                    <p:nvPr/>
                  </p:nvSpPr>
                  <p:spPr>
                    <a:xfrm>
                      <a:off x="3500430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94" name="Прямоугольник 1693"/>
                    <p:cNvSpPr/>
                    <p:nvPr/>
                  </p:nvSpPr>
                  <p:spPr>
                    <a:xfrm>
                      <a:off x="3714744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95" name="Прямоугольник 1694"/>
                    <p:cNvSpPr/>
                    <p:nvPr/>
                  </p:nvSpPr>
                  <p:spPr>
                    <a:xfrm>
                      <a:off x="392905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96" name="Прямоугольник 1695"/>
                    <p:cNvSpPr/>
                    <p:nvPr/>
                  </p:nvSpPr>
                  <p:spPr>
                    <a:xfrm>
                      <a:off x="4143372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97" name="Прямоугольник 1696"/>
                    <p:cNvSpPr/>
                    <p:nvPr/>
                  </p:nvSpPr>
                  <p:spPr>
                    <a:xfrm>
                      <a:off x="4357686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98" name="Прямоугольник 1697"/>
                    <p:cNvSpPr/>
                    <p:nvPr/>
                  </p:nvSpPr>
                  <p:spPr>
                    <a:xfrm>
                      <a:off x="4572000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99" name="Прямоугольник 1698"/>
                    <p:cNvSpPr/>
                    <p:nvPr/>
                  </p:nvSpPr>
                  <p:spPr>
                    <a:xfrm>
                      <a:off x="4786314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00" name="Прямоугольник 1699"/>
                    <p:cNvSpPr/>
                    <p:nvPr/>
                  </p:nvSpPr>
                  <p:spPr>
                    <a:xfrm>
                      <a:off x="500062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01" name="Прямоугольник 1700"/>
                    <p:cNvSpPr/>
                    <p:nvPr/>
                  </p:nvSpPr>
                  <p:spPr>
                    <a:xfrm>
                      <a:off x="5214942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02" name="Прямоугольник 1701"/>
                    <p:cNvSpPr/>
                    <p:nvPr/>
                  </p:nvSpPr>
                  <p:spPr>
                    <a:xfrm>
                      <a:off x="5429256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03" name="Прямоугольник 1702"/>
                    <p:cNvSpPr/>
                    <p:nvPr/>
                  </p:nvSpPr>
                  <p:spPr>
                    <a:xfrm>
                      <a:off x="5643570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04" name="Прямоугольник 1703"/>
                    <p:cNvSpPr/>
                    <p:nvPr/>
                  </p:nvSpPr>
                  <p:spPr>
                    <a:xfrm>
                      <a:off x="5857884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05" name="Прямоугольник 1704"/>
                    <p:cNvSpPr/>
                    <p:nvPr/>
                  </p:nvSpPr>
                  <p:spPr>
                    <a:xfrm>
                      <a:off x="6072198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06" name="Прямоугольник 1705"/>
                    <p:cNvSpPr/>
                    <p:nvPr/>
                  </p:nvSpPr>
                  <p:spPr>
                    <a:xfrm>
                      <a:off x="6286512" y="207167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07" name="Прямоугольник 1706"/>
                    <p:cNvSpPr/>
                    <p:nvPr/>
                  </p:nvSpPr>
                  <p:spPr>
                    <a:xfrm>
                      <a:off x="-14290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08" name="Прямоугольник 1707"/>
                    <p:cNvSpPr/>
                    <p:nvPr/>
                  </p:nvSpPr>
                  <p:spPr>
                    <a:xfrm>
                      <a:off x="71406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09" name="Прямоугольник 1708"/>
                    <p:cNvSpPr/>
                    <p:nvPr/>
                  </p:nvSpPr>
                  <p:spPr>
                    <a:xfrm>
                      <a:off x="285720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10" name="Прямоугольник 1709"/>
                    <p:cNvSpPr/>
                    <p:nvPr/>
                  </p:nvSpPr>
                  <p:spPr>
                    <a:xfrm>
                      <a:off x="500034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11" name="Прямоугольник 1710"/>
                    <p:cNvSpPr/>
                    <p:nvPr/>
                  </p:nvSpPr>
                  <p:spPr>
                    <a:xfrm>
                      <a:off x="71434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12" name="Прямоугольник 1711"/>
                    <p:cNvSpPr/>
                    <p:nvPr/>
                  </p:nvSpPr>
                  <p:spPr>
                    <a:xfrm>
                      <a:off x="928662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13" name="Прямоугольник 1712"/>
                    <p:cNvSpPr/>
                    <p:nvPr/>
                  </p:nvSpPr>
                  <p:spPr>
                    <a:xfrm>
                      <a:off x="1142976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14" name="Прямоугольник 1713"/>
                    <p:cNvSpPr/>
                    <p:nvPr/>
                  </p:nvSpPr>
                  <p:spPr>
                    <a:xfrm>
                      <a:off x="1357290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15" name="Прямоугольник 1714"/>
                    <p:cNvSpPr/>
                    <p:nvPr/>
                  </p:nvSpPr>
                  <p:spPr>
                    <a:xfrm>
                      <a:off x="1571604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16" name="Прямоугольник 1715"/>
                    <p:cNvSpPr/>
                    <p:nvPr/>
                  </p:nvSpPr>
                  <p:spPr>
                    <a:xfrm>
                      <a:off x="178591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17" name="Прямоугольник 1716"/>
                    <p:cNvSpPr/>
                    <p:nvPr/>
                  </p:nvSpPr>
                  <p:spPr>
                    <a:xfrm>
                      <a:off x="2000232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18" name="Прямоугольник 1717"/>
                    <p:cNvSpPr/>
                    <p:nvPr/>
                  </p:nvSpPr>
                  <p:spPr>
                    <a:xfrm>
                      <a:off x="2214546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19" name="Прямоугольник 1718"/>
                    <p:cNvSpPr/>
                    <p:nvPr/>
                  </p:nvSpPr>
                  <p:spPr>
                    <a:xfrm>
                      <a:off x="2428860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20" name="Прямоугольник 1719"/>
                    <p:cNvSpPr/>
                    <p:nvPr/>
                  </p:nvSpPr>
                  <p:spPr>
                    <a:xfrm>
                      <a:off x="2643174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21" name="Прямоугольник 1720"/>
                    <p:cNvSpPr/>
                    <p:nvPr/>
                  </p:nvSpPr>
                  <p:spPr>
                    <a:xfrm>
                      <a:off x="285748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22" name="Прямоугольник 1721"/>
                    <p:cNvSpPr/>
                    <p:nvPr/>
                  </p:nvSpPr>
                  <p:spPr>
                    <a:xfrm>
                      <a:off x="3071802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23" name="Прямоугольник 1722"/>
                    <p:cNvSpPr/>
                    <p:nvPr/>
                  </p:nvSpPr>
                  <p:spPr>
                    <a:xfrm>
                      <a:off x="3286116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24" name="Прямоугольник 1723"/>
                    <p:cNvSpPr/>
                    <p:nvPr/>
                  </p:nvSpPr>
                  <p:spPr>
                    <a:xfrm>
                      <a:off x="3500430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25" name="Прямоугольник 1724"/>
                    <p:cNvSpPr/>
                    <p:nvPr/>
                  </p:nvSpPr>
                  <p:spPr>
                    <a:xfrm>
                      <a:off x="3714744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26" name="Прямоугольник 1725"/>
                    <p:cNvSpPr/>
                    <p:nvPr/>
                  </p:nvSpPr>
                  <p:spPr>
                    <a:xfrm>
                      <a:off x="392905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27" name="Прямоугольник 1726"/>
                    <p:cNvSpPr/>
                    <p:nvPr/>
                  </p:nvSpPr>
                  <p:spPr>
                    <a:xfrm>
                      <a:off x="4143372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28" name="Прямоугольник 1727"/>
                    <p:cNvSpPr/>
                    <p:nvPr/>
                  </p:nvSpPr>
                  <p:spPr>
                    <a:xfrm>
                      <a:off x="4357686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29" name="Прямоугольник 1728"/>
                    <p:cNvSpPr/>
                    <p:nvPr/>
                  </p:nvSpPr>
                  <p:spPr>
                    <a:xfrm>
                      <a:off x="4572000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30" name="Прямоугольник 1729"/>
                    <p:cNvSpPr/>
                    <p:nvPr/>
                  </p:nvSpPr>
                  <p:spPr>
                    <a:xfrm>
                      <a:off x="4786314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31" name="Прямоугольник 1730"/>
                    <p:cNvSpPr/>
                    <p:nvPr/>
                  </p:nvSpPr>
                  <p:spPr>
                    <a:xfrm>
                      <a:off x="500062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32" name="Прямоугольник 1731"/>
                    <p:cNvSpPr/>
                    <p:nvPr/>
                  </p:nvSpPr>
                  <p:spPr>
                    <a:xfrm>
                      <a:off x="5214942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33" name="Прямоугольник 1732"/>
                    <p:cNvSpPr/>
                    <p:nvPr/>
                  </p:nvSpPr>
                  <p:spPr>
                    <a:xfrm>
                      <a:off x="5429256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34" name="Прямоугольник 1733"/>
                    <p:cNvSpPr/>
                    <p:nvPr/>
                  </p:nvSpPr>
                  <p:spPr>
                    <a:xfrm>
                      <a:off x="5643570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35" name="Прямоугольник 1734"/>
                    <p:cNvSpPr/>
                    <p:nvPr/>
                  </p:nvSpPr>
                  <p:spPr>
                    <a:xfrm>
                      <a:off x="5857884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36" name="Прямоугольник 1735"/>
                    <p:cNvSpPr/>
                    <p:nvPr/>
                  </p:nvSpPr>
                  <p:spPr>
                    <a:xfrm>
                      <a:off x="6072198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37" name="Прямоугольник 1736"/>
                    <p:cNvSpPr/>
                    <p:nvPr/>
                  </p:nvSpPr>
                  <p:spPr>
                    <a:xfrm>
                      <a:off x="6286512" y="2285992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38" name="Прямоугольник 1737"/>
                    <p:cNvSpPr/>
                    <p:nvPr/>
                  </p:nvSpPr>
                  <p:spPr>
                    <a:xfrm>
                      <a:off x="-14290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39" name="Прямоугольник 1738"/>
                    <p:cNvSpPr/>
                    <p:nvPr/>
                  </p:nvSpPr>
                  <p:spPr>
                    <a:xfrm>
                      <a:off x="71406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40" name="Прямоугольник 1739"/>
                    <p:cNvSpPr/>
                    <p:nvPr/>
                  </p:nvSpPr>
                  <p:spPr>
                    <a:xfrm>
                      <a:off x="285720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41" name="Прямоугольник 1740"/>
                    <p:cNvSpPr/>
                    <p:nvPr/>
                  </p:nvSpPr>
                  <p:spPr>
                    <a:xfrm>
                      <a:off x="500034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42" name="Прямоугольник 1741"/>
                    <p:cNvSpPr/>
                    <p:nvPr/>
                  </p:nvSpPr>
                  <p:spPr>
                    <a:xfrm>
                      <a:off x="71434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43" name="Прямоугольник 1742"/>
                    <p:cNvSpPr/>
                    <p:nvPr/>
                  </p:nvSpPr>
                  <p:spPr>
                    <a:xfrm>
                      <a:off x="928662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44" name="Прямоугольник 1743"/>
                    <p:cNvSpPr/>
                    <p:nvPr/>
                  </p:nvSpPr>
                  <p:spPr>
                    <a:xfrm>
                      <a:off x="1142976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45" name="Прямоугольник 1744"/>
                    <p:cNvSpPr/>
                    <p:nvPr/>
                  </p:nvSpPr>
                  <p:spPr>
                    <a:xfrm>
                      <a:off x="1357290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46" name="Прямоугольник 1745"/>
                    <p:cNvSpPr/>
                    <p:nvPr/>
                  </p:nvSpPr>
                  <p:spPr>
                    <a:xfrm>
                      <a:off x="1571604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47" name="Прямоугольник 1746"/>
                    <p:cNvSpPr/>
                    <p:nvPr/>
                  </p:nvSpPr>
                  <p:spPr>
                    <a:xfrm>
                      <a:off x="178591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48" name="Прямоугольник 1747"/>
                    <p:cNvSpPr/>
                    <p:nvPr/>
                  </p:nvSpPr>
                  <p:spPr>
                    <a:xfrm>
                      <a:off x="2000232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49" name="Прямоугольник 1748"/>
                    <p:cNvSpPr/>
                    <p:nvPr/>
                  </p:nvSpPr>
                  <p:spPr>
                    <a:xfrm>
                      <a:off x="2214546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50" name="Прямоугольник 1749"/>
                    <p:cNvSpPr/>
                    <p:nvPr/>
                  </p:nvSpPr>
                  <p:spPr>
                    <a:xfrm>
                      <a:off x="2428860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51" name="Прямоугольник 1750"/>
                    <p:cNvSpPr/>
                    <p:nvPr/>
                  </p:nvSpPr>
                  <p:spPr>
                    <a:xfrm>
                      <a:off x="2643174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52" name="Прямоугольник 1751"/>
                    <p:cNvSpPr/>
                    <p:nvPr/>
                  </p:nvSpPr>
                  <p:spPr>
                    <a:xfrm>
                      <a:off x="285748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53" name="Прямоугольник 1752"/>
                    <p:cNvSpPr/>
                    <p:nvPr/>
                  </p:nvSpPr>
                  <p:spPr>
                    <a:xfrm>
                      <a:off x="3071802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54" name="Прямоугольник 1753"/>
                    <p:cNvSpPr/>
                    <p:nvPr/>
                  </p:nvSpPr>
                  <p:spPr>
                    <a:xfrm>
                      <a:off x="3286116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55" name="Прямоугольник 1754"/>
                    <p:cNvSpPr/>
                    <p:nvPr/>
                  </p:nvSpPr>
                  <p:spPr>
                    <a:xfrm>
                      <a:off x="3500430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56" name="Прямоугольник 1755"/>
                    <p:cNvSpPr/>
                    <p:nvPr/>
                  </p:nvSpPr>
                  <p:spPr>
                    <a:xfrm>
                      <a:off x="3714744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57" name="Прямоугольник 1756"/>
                    <p:cNvSpPr/>
                    <p:nvPr/>
                  </p:nvSpPr>
                  <p:spPr>
                    <a:xfrm>
                      <a:off x="392905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58" name="Прямоугольник 1757"/>
                    <p:cNvSpPr/>
                    <p:nvPr/>
                  </p:nvSpPr>
                  <p:spPr>
                    <a:xfrm>
                      <a:off x="4143372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59" name="Прямоугольник 1758"/>
                    <p:cNvSpPr/>
                    <p:nvPr/>
                  </p:nvSpPr>
                  <p:spPr>
                    <a:xfrm>
                      <a:off x="4357686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60" name="Прямоугольник 1759"/>
                    <p:cNvSpPr/>
                    <p:nvPr/>
                  </p:nvSpPr>
                  <p:spPr>
                    <a:xfrm>
                      <a:off x="4572000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61" name="Прямоугольник 1760"/>
                    <p:cNvSpPr/>
                    <p:nvPr/>
                  </p:nvSpPr>
                  <p:spPr>
                    <a:xfrm>
                      <a:off x="4786314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62" name="Прямоугольник 1761"/>
                    <p:cNvSpPr/>
                    <p:nvPr/>
                  </p:nvSpPr>
                  <p:spPr>
                    <a:xfrm>
                      <a:off x="500062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63" name="Прямоугольник 1762"/>
                    <p:cNvSpPr/>
                    <p:nvPr/>
                  </p:nvSpPr>
                  <p:spPr>
                    <a:xfrm>
                      <a:off x="5214942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64" name="Прямоугольник 1763"/>
                    <p:cNvSpPr/>
                    <p:nvPr/>
                  </p:nvSpPr>
                  <p:spPr>
                    <a:xfrm>
                      <a:off x="5429256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65" name="Прямоугольник 1764"/>
                    <p:cNvSpPr/>
                    <p:nvPr/>
                  </p:nvSpPr>
                  <p:spPr>
                    <a:xfrm>
                      <a:off x="5643570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66" name="Прямоугольник 1765"/>
                    <p:cNvSpPr/>
                    <p:nvPr/>
                  </p:nvSpPr>
                  <p:spPr>
                    <a:xfrm>
                      <a:off x="5857884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67" name="Прямоугольник 1766"/>
                    <p:cNvSpPr/>
                    <p:nvPr/>
                  </p:nvSpPr>
                  <p:spPr>
                    <a:xfrm>
                      <a:off x="6072198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68" name="Прямоугольник 1767"/>
                    <p:cNvSpPr/>
                    <p:nvPr/>
                  </p:nvSpPr>
                  <p:spPr>
                    <a:xfrm>
                      <a:off x="6286512" y="2500306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69" name="Прямоугольник 1768"/>
                    <p:cNvSpPr/>
                    <p:nvPr/>
                  </p:nvSpPr>
                  <p:spPr>
                    <a:xfrm>
                      <a:off x="-14290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70" name="Прямоугольник 1769"/>
                    <p:cNvSpPr/>
                    <p:nvPr/>
                  </p:nvSpPr>
                  <p:spPr>
                    <a:xfrm>
                      <a:off x="71406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71" name="Прямоугольник 1770"/>
                    <p:cNvSpPr/>
                    <p:nvPr/>
                  </p:nvSpPr>
                  <p:spPr>
                    <a:xfrm>
                      <a:off x="285720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72" name="Прямоугольник 1771"/>
                    <p:cNvSpPr/>
                    <p:nvPr/>
                  </p:nvSpPr>
                  <p:spPr>
                    <a:xfrm>
                      <a:off x="500034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73" name="Прямоугольник 1772"/>
                    <p:cNvSpPr/>
                    <p:nvPr/>
                  </p:nvSpPr>
                  <p:spPr>
                    <a:xfrm>
                      <a:off x="71434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74" name="Прямоугольник 1773"/>
                    <p:cNvSpPr/>
                    <p:nvPr/>
                  </p:nvSpPr>
                  <p:spPr>
                    <a:xfrm>
                      <a:off x="928662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75" name="Прямоугольник 1774"/>
                    <p:cNvSpPr/>
                    <p:nvPr/>
                  </p:nvSpPr>
                  <p:spPr>
                    <a:xfrm>
                      <a:off x="1142976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76" name="Прямоугольник 1775"/>
                    <p:cNvSpPr/>
                    <p:nvPr/>
                  </p:nvSpPr>
                  <p:spPr>
                    <a:xfrm>
                      <a:off x="1357290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77" name="Прямоугольник 1776"/>
                    <p:cNvSpPr/>
                    <p:nvPr/>
                  </p:nvSpPr>
                  <p:spPr>
                    <a:xfrm>
                      <a:off x="1571604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78" name="Прямоугольник 1777"/>
                    <p:cNvSpPr/>
                    <p:nvPr/>
                  </p:nvSpPr>
                  <p:spPr>
                    <a:xfrm>
                      <a:off x="178591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79" name="Прямоугольник 1778"/>
                    <p:cNvSpPr/>
                    <p:nvPr/>
                  </p:nvSpPr>
                  <p:spPr>
                    <a:xfrm>
                      <a:off x="2000232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80" name="Прямоугольник 1779"/>
                    <p:cNvSpPr/>
                    <p:nvPr/>
                  </p:nvSpPr>
                  <p:spPr>
                    <a:xfrm>
                      <a:off x="2214546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81" name="Прямоугольник 1780"/>
                    <p:cNvSpPr/>
                    <p:nvPr/>
                  </p:nvSpPr>
                  <p:spPr>
                    <a:xfrm>
                      <a:off x="2428860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82" name="Прямоугольник 1781"/>
                    <p:cNvSpPr/>
                    <p:nvPr/>
                  </p:nvSpPr>
                  <p:spPr>
                    <a:xfrm>
                      <a:off x="2643174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83" name="Прямоугольник 1782"/>
                    <p:cNvSpPr/>
                    <p:nvPr/>
                  </p:nvSpPr>
                  <p:spPr>
                    <a:xfrm>
                      <a:off x="285748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84" name="Прямоугольник 1783"/>
                    <p:cNvSpPr/>
                    <p:nvPr/>
                  </p:nvSpPr>
                  <p:spPr>
                    <a:xfrm>
                      <a:off x="3071802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85" name="Прямоугольник 1784"/>
                    <p:cNvSpPr/>
                    <p:nvPr/>
                  </p:nvSpPr>
                  <p:spPr>
                    <a:xfrm>
                      <a:off x="3286116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86" name="Прямоугольник 1785"/>
                    <p:cNvSpPr/>
                    <p:nvPr/>
                  </p:nvSpPr>
                  <p:spPr>
                    <a:xfrm>
                      <a:off x="3500430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87" name="Прямоугольник 1786"/>
                    <p:cNvSpPr/>
                    <p:nvPr/>
                  </p:nvSpPr>
                  <p:spPr>
                    <a:xfrm>
                      <a:off x="3714744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88" name="Прямоугольник 1787"/>
                    <p:cNvSpPr/>
                    <p:nvPr/>
                  </p:nvSpPr>
                  <p:spPr>
                    <a:xfrm>
                      <a:off x="392905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89" name="Прямоугольник 1788"/>
                    <p:cNvSpPr/>
                    <p:nvPr/>
                  </p:nvSpPr>
                  <p:spPr>
                    <a:xfrm>
                      <a:off x="4143372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90" name="Прямоугольник 1789"/>
                    <p:cNvSpPr/>
                    <p:nvPr/>
                  </p:nvSpPr>
                  <p:spPr>
                    <a:xfrm>
                      <a:off x="4357686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91" name="Прямоугольник 1790"/>
                    <p:cNvSpPr/>
                    <p:nvPr/>
                  </p:nvSpPr>
                  <p:spPr>
                    <a:xfrm>
                      <a:off x="4572000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92" name="Прямоугольник 1791"/>
                    <p:cNvSpPr/>
                    <p:nvPr/>
                  </p:nvSpPr>
                  <p:spPr>
                    <a:xfrm>
                      <a:off x="4786314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93" name="Прямоугольник 1792"/>
                    <p:cNvSpPr/>
                    <p:nvPr/>
                  </p:nvSpPr>
                  <p:spPr>
                    <a:xfrm>
                      <a:off x="500062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94" name="Прямоугольник 1793"/>
                    <p:cNvSpPr/>
                    <p:nvPr/>
                  </p:nvSpPr>
                  <p:spPr>
                    <a:xfrm>
                      <a:off x="5214942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95" name="Прямоугольник 1794"/>
                    <p:cNvSpPr/>
                    <p:nvPr/>
                  </p:nvSpPr>
                  <p:spPr>
                    <a:xfrm>
                      <a:off x="5429256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96" name="Прямоугольник 1795"/>
                    <p:cNvSpPr/>
                    <p:nvPr/>
                  </p:nvSpPr>
                  <p:spPr>
                    <a:xfrm>
                      <a:off x="5643570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97" name="Прямоугольник 1796"/>
                    <p:cNvSpPr/>
                    <p:nvPr/>
                  </p:nvSpPr>
                  <p:spPr>
                    <a:xfrm>
                      <a:off x="5857884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98" name="Прямоугольник 1797"/>
                    <p:cNvSpPr/>
                    <p:nvPr/>
                  </p:nvSpPr>
                  <p:spPr>
                    <a:xfrm>
                      <a:off x="6072198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99" name="Прямоугольник 1798"/>
                    <p:cNvSpPr/>
                    <p:nvPr/>
                  </p:nvSpPr>
                  <p:spPr>
                    <a:xfrm>
                      <a:off x="6286512" y="2714620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00" name="Прямоугольник 1799"/>
                    <p:cNvSpPr/>
                    <p:nvPr/>
                  </p:nvSpPr>
                  <p:spPr>
                    <a:xfrm>
                      <a:off x="-14290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01" name="Прямоугольник 1800"/>
                    <p:cNvSpPr/>
                    <p:nvPr/>
                  </p:nvSpPr>
                  <p:spPr>
                    <a:xfrm>
                      <a:off x="71406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02" name="Прямоугольник 1801"/>
                    <p:cNvSpPr/>
                    <p:nvPr/>
                  </p:nvSpPr>
                  <p:spPr>
                    <a:xfrm>
                      <a:off x="285720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03" name="Прямоугольник 1802"/>
                    <p:cNvSpPr/>
                    <p:nvPr/>
                  </p:nvSpPr>
                  <p:spPr>
                    <a:xfrm>
                      <a:off x="500034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04" name="Прямоугольник 1803"/>
                    <p:cNvSpPr/>
                    <p:nvPr/>
                  </p:nvSpPr>
                  <p:spPr>
                    <a:xfrm>
                      <a:off x="71434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05" name="Прямоугольник 1804"/>
                    <p:cNvSpPr/>
                    <p:nvPr/>
                  </p:nvSpPr>
                  <p:spPr>
                    <a:xfrm>
                      <a:off x="928662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06" name="Прямоугольник 1805"/>
                    <p:cNvSpPr/>
                    <p:nvPr/>
                  </p:nvSpPr>
                  <p:spPr>
                    <a:xfrm>
                      <a:off x="1142976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07" name="Прямоугольник 1806"/>
                    <p:cNvSpPr/>
                    <p:nvPr/>
                  </p:nvSpPr>
                  <p:spPr>
                    <a:xfrm>
                      <a:off x="1357290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08" name="Прямоугольник 1807"/>
                    <p:cNvSpPr/>
                    <p:nvPr/>
                  </p:nvSpPr>
                  <p:spPr>
                    <a:xfrm>
                      <a:off x="1571604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09" name="Прямоугольник 1808"/>
                    <p:cNvSpPr/>
                    <p:nvPr/>
                  </p:nvSpPr>
                  <p:spPr>
                    <a:xfrm>
                      <a:off x="178591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10" name="Прямоугольник 1809"/>
                    <p:cNvSpPr/>
                    <p:nvPr/>
                  </p:nvSpPr>
                  <p:spPr>
                    <a:xfrm>
                      <a:off x="2000232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11" name="Прямоугольник 1810"/>
                    <p:cNvSpPr/>
                    <p:nvPr/>
                  </p:nvSpPr>
                  <p:spPr>
                    <a:xfrm>
                      <a:off x="2214546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12" name="Прямоугольник 1811"/>
                    <p:cNvSpPr/>
                    <p:nvPr/>
                  </p:nvSpPr>
                  <p:spPr>
                    <a:xfrm>
                      <a:off x="2428860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13" name="Прямоугольник 1812"/>
                    <p:cNvSpPr/>
                    <p:nvPr/>
                  </p:nvSpPr>
                  <p:spPr>
                    <a:xfrm>
                      <a:off x="2643174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14" name="Прямоугольник 1813"/>
                    <p:cNvSpPr/>
                    <p:nvPr/>
                  </p:nvSpPr>
                  <p:spPr>
                    <a:xfrm>
                      <a:off x="285748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15" name="Прямоугольник 1814"/>
                    <p:cNvSpPr/>
                    <p:nvPr/>
                  </p:nvSpPr>
                  <p:spPr>
                    <a:xfrm>
                      <a:off x="3071802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16" name="Прямоугольник 1815"/>
                    <p:cNvSpPr/>
                    <p:nvPr/>
                  </p:nvSpPr>
                  <p:spPr>
                    <a:xfrm>
                      <a:off x="3286116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17" name="Прямоугольник 1816"/>
                    <p:cNvSpPr/>
                    <p:nvPr/>
                  </p:nvSpPr>
                  <p:spPr>
                    <a:xfrm>
                      <a:off x="3500430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18" name="Прямоугольник 1817"/>
                    <p:cNvSpPr/>
                    <p:nvPr/>
                  </p:nvSpPr>
                  <p:spPr>
                    <a:xfrm>
                      <a:off x="3714744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19" name="Прямоугольник 1818"/>
                    <p:cNvSpPr/>
                    <p:nvPr/>
                  </p:nvSpPr>
                  <p:spPr>
                    <a:xfrm>
                      <a:off x="392905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20" name="Прямоугольник 1819"/>
                    <p:cNvSpPr/>
                    <p:nvPr/>
                  </p:nvSpPr>
                  <p:spPr>
                    <a:xfrm>
                      <a:off x="4143372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21" name="Прямоугольник 1820"/>
                    <p:cNvSpPr/>
                    <p:nvPr/>
                  </p:nvSpPr>
                  <p:spPr>
                    <a:xfrm>
                      <a:off x="4357686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22" name="Прямоугольник 1821"/>
                    <p:cNvSpPr/>
                    <p:nvPr/>
                  </p:nvSpPr>
                  <p:spPr>
                    <a:xfrm>
                      <a:off x="4572000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23" name="Прямоугольник 1822"/>
                    <p:cNvSpPr/>
                    <p:nvPr/>
                  </p:nvSpPr>
                  <p:spPr>
                    <a:xfrm>
                      <a:off x="4786314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24" name="Прямоугольник 1823"/>
                    <p:cNvSpPr/>
                    <p:nvPr/>
                  </p:nvSpPr>
                  <p:spPr>
                    <a:xfrm>
                      <a:off x="500062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25" name="Прямоугольник 1824"/>
                    <p:cNvSpPr/>
                    <p:nvPr/>
                  </p:nvSpPr>
                  <p:spPr>
                    <a:xfrm>
                      <a:off x="5214942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26" name="Прямоугольник 1825"/>
                    <p:cNvSpPr/>
                    <p:nvPr/>
                  </p:nvSpPr>
                  <p:spPr>
                    <a:xfrm>
                      <a:off x="5429256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27" name="Прямоугольник 1826"/>
                    <p:cNvSpPr/>
                    <p:nvPr/>
                  </p:nvSpPr>
                  <p:spPr>
                    <a:xfrm>
                      <a:off x="5643570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28" name="Прямоугольник 1827"/>
                    <p:cNvSpPr/>
                    <p:nvPr/>
                  </p:nvSpPr>
                  <p:spPr>
                    <a:xfrm>
                      <a:off x="5857884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29" name="Прямоугольник 1828"/>
                    <p:cNvSpPr/>
                    <p:nvPr/>
                  </p:nvSpPr>
                  <p:spPr>
                    <a:xfrm>
                      <a:off x="6072198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30" name="Прямоугольник 1829"/>
                    <p:cNvSpPr/>
                    <p:nvPr/>
                  </p:nvSpPr>
                  <p:spPr>
                    <a:xfrm>
                      <a:off x="6286512" y="2928934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31" name="Прямоугольник 1830"/>
                    <p:cNvSpPr/>
                    <p:nvPr/>
                  </p:nvSpPr>
                  <p:spPr>
                    <a:xfrm>
                      <a:off x="-14290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32" name="Прямоугольник 1831"/>
                    <p:cNvSpPr/>
                    <p:nvPr/>
                  </p:nvSpPr>
                  <p:spPr>
                    <a:xfrm>
                      <a:off x="71406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33" name="Прямоугольник 1832"/>
                    <p:cNvSpPr/>
                    <p:nvPr/>
                  </p:nvSpPr>
                  <p:spPr>
                    <a:xfrm>
                      <a:off x="285720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34" name="Прямоугольник 1833"/>
                    <p:cNvSpPr/>
                    <p:nvPr/>
                  </p:nvSpPr>
                  <p:spPr>
                    <a:xfrm>
                      <a:off x="500034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35" name="Прямоугольник 1834"/>
                    <p:cNvSpPr/>
                    <p:nvPr/>
                  </p:nvSpPr>
                  <p:spPr>
                    <a:xfrm>
                      <a:off x="71434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36" name="Прямоугольник 1835"/>
                    <p:cNvSpPr/>
                    <p:nvPr/>
                  </p:nvSpPr>
                  <p:spPr>
                    <a:xfrm>
                      <a:off x="928662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37" name="Прямоугольник 1836"/>
                    <p:cNvSpPr/>
                    <p:nvPr/>
                  </p:nvSpPr>
                  <p:spPr>
                    <a:xfrm>
                      <a:off x="1142976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38" name="Прямоугольник 1837"/>
                    <p:cNvSpPr/>
                    <p:nvPr/>
                  </p:nvSpPr>
                  <p:spPr>
                    <a:xfrm>
                      <a:off x="1357290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39" name="Прямоугольник 1838"/>
                    <p:cNvSpPr/>
                    <p:nvPr/>
                  </p:nvSpPr>
                  <p:spPr>
                    <a:xfrm>
                      <a:off x="1571604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40" name="Прямоугольник 1839"/>
                    <p:cNvSpPr/>
                    <p:nvPr/>
                  </p:nvSpPr>
                  <p:spPr>
                    <a:xfrm>
                      <a:off x="178591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41" name="Прямоугольник 1840"/>
                    <p:cNvSpPr/>
                    <p:nvPr/>
                  </p:nvSpPr>
                  <p:spPr>
                    <a:xfrm>
                      <a:off x="2000232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42" name="Прямоугольник 1841"/>
                    <p:cNvSpPr/>
                    <p:nvPr/>
                  </p:nvSpPr>
                  <p:spPr>
                    <a:xfrm>
                      <a:off x="2214546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43" name="Прямоугольник 1842"/>
                    <p:cNvSpPr/>
                    <p:nvPr/>
                  </p:nvSpPr>
                  <p:spPr>
                    <a:xfrm>
                      <a:off x="2428860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44" name="Прямоугольник 1843"/>
                    <p:cNvSpPr/>
                    <p:nvPr/>
                  </p:nvSpPr>
                  <p:spPr>
                    <a:xfrm>
                      <a:off x="2643174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45" name="Прямоугольник 1844"/>
                    <p:cNvSpPr/>
                    <p:nvPr/>
                  </p:nvSpPr>
                  <p:spPr>
                    <a:xfrm>
                      <a:off x="285748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46" name="Прямоугольник 1845"/>
                    <p:cNvSpPr/>
                    <p:nvPr/>
                  </p:nvSpPr>
                  <p:spPr>
                    <a:xfrm>
                      <a:off x="3071802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47" name="Прямоугольник 1846"/>
                    <p:cNvSpPr/>
                    <p:nvPr/>
                  </p:nvSpPr>
                  <p:spPr>
                    <a:xfrm>
                      <a:off x="3286116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48" name="Прямоугольник 1847"/>
                    <p:cNvSpPr/>
                    <p:nvPr/>
                  </p:nvSpPr>
                  <p:spPr>
                    <a:xfrm>
                      <a:off x="3500430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49" name="Прямоугольник 1848"/>
                    <p:cNvSpPr/>
                    <p:nvPr/>
                  </p:nvSpPr>
                  <p:spPr>
                    <a:xfrm>
                      <a:off x="3714744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50" name="Прямоугольник 1849"/>
                    <p:cNvSpPr/>
                    <p:nvPr/>
                  </p:nvSpPr>
                  <p:spPr>
                    <a:xfrm>
                      <a:off x="392905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51" name="Прямоугольник 1850"/>
                    <p:cNvSpPr/>
                    <p:nvPr/>
                  </p:nvSpPr>
                  <p:spPr>
                    <a:xfrm>
                      <a:off x="4143372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52" name="Прямоугольник 1851"/>
                    <p:cNvSpPr/>
                    <p:nvPr/>
                  </p:nvSpPr>
                  <p:spPr>
                    <a:xfrm>
                      <a:off x="4357686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53" name="Прямоугольник 1852"/>
                    <p:cNvSpPr/>
                    <p:nvPr/>
                  </p:nvSpPr>
                  <p:spPr>
                    <a:xfrm>
                      <a:off x="4572000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54" name="Прямоугольник 1853"/>
                    <p:cNvSpPr/>
                    <p:nvPr/>
                  </p:nvSpPr>
                  <p:spPr>
                    <a:xfrm>
                      <a:off x="4786314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55" name="Прямоугольник 1854"/>
                    <p:cNvSpPr/>
                    <p:nvPr/>
                  </p:nvSpPr>
                  <p:spPr>
                    <a:xfrm>
                      <a:off x="500062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56" name="Прямоугольник 1855"/>
                    <p:cNvSpPr/>
                    <p:nvPr/>
                  </p:nvSpPr>
                  <p:spPr>
                    <a:xfrm>
                      <a:off x="5214942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57" name="Прямоугольник 1856"/>
                    <p:cNvSpPr/>
                    <p:nvPr/>
                  </p:nvSpPr>
                  <p:spPr>
                    <a:xfrm>
                      <a:off x="5429256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58" name="Прямоугольник 1857"/>
                    <p:cNvSpPr/>
                    <p:nvPr/>
                  </p:nvSpPr>
                  <p:spPr>
                    <a:xfrm>
                      <a:off x="5643570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59" name="Прямоугольник 1858"/>
                    <p:cNvSpPr/>
                    <p:nvPr/>
                  </p:nvSpPr>
                  <p:spPr>
                    <a:xfrm>
                      <a:off x="5857884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60" name="Прямоугольник 1859"/>
                    <p:cNvSpPr/>
                    <p:nvPr/>
                  </p:nvSpPr>
                  <p:spPr>
                    <a:xfrm>
                      <a:off x="6072198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61" name="Прямоугольник 1860"/>
                    <p:cNvSpPr/>
                    <p:nvPr/>
                  </p:nvSpPr>
                  <p:spPr>
                    <a:xfrm>
                      <a:off x="6286512" y="3143248"/>
                      <a:ext cx="216000" cy="216000"/>
                    </a:xfrm>
                    <a:prstGeom prst="rect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cxnSp>
            <p:nvCxnSpPr>
              <p:cNvPr id="1877" name="Прямая соединительная линия 1876"/>
              <p:cNvCxnSpPr>
                <a:stCxn id="100" idx="0"/>
                <a:endCxn id="100" idx="0"/>
              </p:cNvCxnSpPr>
              <p:nvPr/>
            </p:nvCxnSpPr>
            <p:spPr>
              <a:xfrm rot="5400000" flipH="1" flipV="1">
                <a:off x="5610410" y="1072881"/>
                <a:ext cx="1587" cy="15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72" name="TextBox 1963"/>
              <p:cNvSpPr txBox="1">
                <a:spLocks noChangeArrowheads="1"/>
              </p:cNvSpPr>
              <p:nvPr/>
            </p:nvSpPr>
            <p:spPr bwMode="auto">
              <a:xfrm>
                <a:off x="5286504" y="3571524"/>
                <a:ext cx="301676" cy="304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b="1">
                    <a:latin typeface="Calibri" pitchFamily="34" charset="0"/>
                  </a:rPr>
                  <a:t>0</a:t>
                </a:r>
                <a:endParaRPr lang="ru-RU" sz="1400" b="1">
                  <a:latin typeface="Calibri" pitchFamily="34" charset="0"/>
                </a:endParaRPr>
              </a:p>
            </p:txBody>
          </p:sp>
          <p:grpSp>
            <p:nvGrpSpPr>
              <p:cNvPr id="19" name="Группа 3721"/>
              <p:cNvGrpSpPr>
                <a:grpSpLocks/>
              </p:cNvGrpSpPr>
              <p:nvPr/>
            </p:nvGrpSpPr>
            <p:grpSpPr bwMode="auto">
              <a:xfrm>
                <a:off x="2400337" y="642918"/>
                <a:ext cx="6624783" cy="5733890"/>
                <a:chOff x="2400337" y="642918"/>
                <a:chExt cx="6624783" cy="5733890"/>
              </a:xfrm>
            </p:grpSpPr>
            <p:grpSp>
              <p:nvGrpSpPr>
                <p:cNvPr id="20" name="Группа 1962"/>
                <p:cNvGrpSpPr>
                  <a:grpSpLocks/>
                </p:cNvGrpSpPr>
                <p:nvPr/>
              </p:nvGrpSpPr>
              <p:grpSpPr bwMode="auto">
                <a:xfrm>
                  <a:off x="5143504" y="642918"/>
                  <a:ext cx="466876" cy="5683536"/>
                  <a:chOff x="5143504" y="642918"/>
                  <a:chExt cx="466876" cy="5683536"/>
                </a:xfrm>
              </p:grpSpPr>
              <p:cxnSp>
                <p:nvCxnSpPr>
                  <p:cNvPr id="1864" name="Прямая со стрелкой 1863"/>
                  <p:cNvCxnSpPr>
                    <a:stCxn id="1846" idx="1"/>
                    <a:endCxn id="32" idx="1"/>
                  </p:cNvCxnSpPr>
                  <p:nvPr/>
                </p:nvCxnSpPr>
                <p:spPr>
                  <a:xfrm rot="10800000" flipH="1">
                    <a:off x="5500852" y="750628"/>
                    <a:ext cx="1588" cy="557511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1" name="Группа 1929"/>
                  <p:cNvGrpSpPr>
                    <a:grpSpLocks/>
                  </p:cNvGrpSpPr>
                  <p:nvPr/>
                </p:nvGrpSpPr>
                <p:grpSpPr bwMode="auto">
                  <a:xfrm>
                    <a:off x="5429256" y="1071546"/>
                    <a:ext cx="181124" cy="5145222"/>
                    <a:chOff x="5429256" y="1071546"/>
                    <a:chExt cx="181124" cy="5145222"/>
                  </a:xfrm>
                </p:grpSpPr>
                <p:cxnSp>
                  <p:nvCxnSpPr>
                    <p:cNvPr id="1884" name="Прямая соединительная линия 1883"/>
                    <p:cNvCxnSpPr/>
                    <p:nvPr/>
                  </p:nvCxnSpPr>
                  <p:spPr>
                    <a:xfrm rot="5400000" flipH="1" flipV="1">
                      <a:off x="5516730" y="983966"/>
                      <a:ext cx="1588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7" name="Прямая соединительная линия 1886"/>
                    <p:cNvCxnSpPr/>
                    <p:nvPr/>
                  </p:nvCxnSpPr>
                  <p:spPr>
                    <a:xfrm rot="5400000" flipH="1" flipV="1">
                      <a:off x="5516730" y="1198272"/>
                      <a:ext cx="1587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8" name="Прямая соединительная линия 1887"/>
                    <p:cNvCxnSpPr>
                      <a:endCxn id="193" idx="0"/>
                    </p:cNvCxnSpPr>
                    <p:nvPr/>
                  </p:nvCxnSpPr>
                  <p:spPr>
                    <a:xfrm>
                      <a:off x="5429403" y="1501492"/>
                      <a:ext cx="181006" cy="158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4" name="Прямая соединительная линия 1893"/>
                    <p:cNvCxnSpPr/>
                    <p:nvPr/>
                  </p:nvCxnSpPr>
                  <p:spPr>
                    <a:xfrm rot="5400000" flipH="1" flipV="1">
                      <a:off x="5516730" y="1626883"/>
                      <a:ext cx="1587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5" name="Прямая соединительная линия 1894"/>
                    <p:cNvCxnSpPr/>
                    <p:nvPr/>
                  </p:nvCxnSpPr>
                  <p:spPr>
                    <a:xfrm rot="5400000" flipH="1" flipV="1">
                      <a:off x="5516730" y="1841188"/>
                      <a:ext cx="1588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6" name="Прямая соединительная линия 1895"/>
                    <p:cNvCxnSpPr/>
                    <p:nvPr/>
                  </p:nvCxnSpPr>
                  <p:spPr>
                    <a:xfrm rot="5400000" flipH="1" flipV="1">
                      <a:off x="5516730" y="2055494"/>
                      <a:ext cx="1587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7" name="Прямая соединительная линия 1896"/>
                    <p:cNvCxnSpPr/>
                    <p:nvPr/>
                  </p:nvCxnSpPr>
                  <p:spPr>
                    <a:xfrm rot="5400000" flipH="1" flipV="1">
                      <a:off x="5516730" y="2269799"/>
                      <a:ext cx="1588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8" name="Прямая соединительная линия 1897"/>
                    <p:cNvCxnSpPr/>
                    <p:nvPr/>
                  </p:nvCxnSpPr>
                  <p:spPr>
                    <a:xfrm rot="5400000" flipH="1" flipV="1">
                      <a:off x="5516730" y="2484105"/>
                      <a:ext cx="1587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9" name="Прямая соединительная линия 1898"/>
                    <p:cNvCxnSpPr/>
                    <p:nvPr/>
                  </p:nvCxnSpPr>
                  <p:spPr>
                    <a:xfrm rot="5400000" flipH="1" flipV="1">
                      <a:off x="5516730" y="2698410"/>
                      <a:ext cx="1588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0" name="Прямая соединительная линия 1899"/>
                    <p:cNvCxnSpPr/>
                    <p:nvPr/>
                  </p:nvCxnSpPr>
                  <p:spPr>
                    <a:xfrm rot="5400000" flipH="1" flipV="1">
                      <a:off x="5516730" y="2912716"/>
                      <a:ext cx="1587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1" name="Прямая соединительная линия 1900"/>
                    <p:cNvCxnSpPr/>
                    <p:nvPr/>
                  </p:nvCxnSpPr>
                  <p:spPr>
                    <a:xfrm rot="5400000" flipH="1" flipV="1">
                      <a:off x="5516730" y="3127021"/>
                      <a:ext cx="1588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2" name="Прямая соединительная линия 1901"/>
                    <p:cNvCxnSpPr/>
                    <p:nvPr/>
                  </p:nvCxnSpPr>
                  <p:spPr>
                    <a:xfrm rot="5400000" flipH="1" flipV="1">
                      <a:off x="5516730" y="3341327"/>
                      <a:ext cx="1587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3" name="Прямая соединительная линия 1902"/>
                    <p:cNvCxnSpPr/>
                    <p:nvPr/>
                  </p:nvCxnSpPr>
                  <p:spPr>
                    <a:xfrm rot="5400000" flipH="1" flipV="1">
                      <a:off x="5516730" y="3769938"/>
                      <a:ext cx="1587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4" name="Прямая соединительная линия 1903"/>
                    <p:cNvCxnSpPr/>
                    <p:nvPr/>
                  </p:nvCxnSpPr>
                  <p:spPr>
                    <a:xfrm rot="5400000" flipH="1" flipV="1">
                      <a:off x="5516730" y="3984244"/>
                      <a:ext cx="1588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5" name="Прямая соединительная линия 1904"/>
                    <p:cNvCxnSpPr/>
                    <p:nvPr/>
                  </p:nvCxnSpPr>
                  <p:spPr>
                    <a:xfrm rot="5400000" flipH="1" flipV="1">
                      <a:off x="5516730" y="4198550"/>
                      <a:ext cx="1587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6" name="Прямая соединительная линия 1905"/>
                    <p:cNvCxnSpPr/>
                    <p:nvPr/>
                  </p:nvCxnSpPr>
                  <p:spPr>
                    <a:xfrm rot="5400000" flipH="1" flipV="1">
                      <a:off x="5516730" y="4412855"/>
                      <a:ext cx="1588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7" name="Прямая соединительная линия 1906"/>
                    <p:cNvCxnSpPr/>
                    <p:nvPr/>
                  </p:nvCxnSpPr>
                  <p:spPr>
                    <a:xfrm rot="5400000" flipH="1" flipV="1">
                      <a:off x="5516730" y="4627161"/>
                      <a:ext cx="1587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8" name="Прямая соединительная линия 1907"/>
                    <p:cNvCxnSpPr/>
                    <p:nvPr/>
                  </p:nvCxnSpPr>
                  <p:spPr>
                    <a:xfrm rot="5400000" flipH="1" flipV="1">
                      <a:off x="5516730" y="4841466"/>
                      <a:ext cx="1588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9" name="Прямая соединительная линия 1908"/>
                    <p:cNvCxnSpPr/>
                    <p:nvPr/>
                  </p:nvCxnSpPr>
                  <p:spPr>
                    <a:xfrm rot="5400000" flipH="1" flipV="1">
                      <a:off x="5516730" y="5055772"/>
                      <a:ext cx="1587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0" name="Прямая соединительная линия 1909"/>
                    <p:cNvCxnSpPr/>
                    <p:nvPr/>
                  </p:nvCxnSpPr>
                  <p:spPr>
                    <a:xfrm rot="5400000" flipH="1" flipV="1">
                      <a:off x="5516730" y="5270077"/>
                      <a:ext cx="1588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2" name="Прямая соединительная линия 1911"/>
                    <p:cNvCxnSpPr/>
                    <p:nvPr/>
                  </p:nvCxnSpPr>
                  <p:spPr>
                    <a:xfrm rot="5400000" flipH="1" flipV="1">
                      <a:off x="5516730" y="5484383"/>
                      <a:ext cx="1587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3" name="Прямая соединительная линия 1912"/>
                    <p:cNvCxnSpPr/>
                    <p:nvPr/>
                  </p:nvCxnSpPr>
                  <p:spPr>
                    <a:xfrm rot="5400000" flipH="1" flipV="1">
                      <a:off x="5516730" y="5698688"/>
                      <a:ext cx="1588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4" name="Прямая соединительная линия 1913"/>
                    <p:cNvCxnSpPr/>
                    <p:nvPr/>
                  </p:nvCxnSpPr>
                  <p:spPr>
                    <a:xfrm rot="5400000" flipH="1" flipV="1">
                      <a:off x="5516730" y="5912994"/>
                      <a:ext cx="1587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5" name="Прямая соединительная линия 1914"/>
                    <p:cNvCxnSpPr/>
                    <p:nvPr/>
                  </p:nvCxnSpPr>
                  <p:spPr>
                    <a:xfrm rot="5400000" flipH="1" flipV="1">
                      <a:off x="5516730" y="6127299"/>
                      <a:ext cx="1588" cy="17624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6734" name="TextBox 19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43504" y="642918"/>
                    <a:ext cx="303311" cy="3667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latin typeface="Calibri" pitchFamily="34" charset="0"/>
                      </a:rPr>
                      <a:t>Y</a:t>
                    </a:r>
                    <a:endParaRPr lang="ru-RU" b="1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42" name="Группа 1961"/>
                <p:cNvGrpSpPr>
                  <a:grpSpLocks/>
                </p:cNvGrpSpPr>
                <p:nvPr/>
              </p:nvGrpSpPr>
              <p:grpSpPr bwMode="auto">
                <a:xfrm>
                  <a:off x="2400337" y="3571875"/>
                  <a:ext cx="6624783" cy="437600"/>
                  <a:chOff x="2400337" y="3571875"/>
                  <a:chExt cx="6624783" cy="437600"/>
                </a:xfrm>
              </p:grpSpPr>
              <p:cxnSp>
                <p:nvCxnSpPr>
                  <p:cNvPr id="1870" name="Прямая со стрелкой 1869"/>
                  <p:cNvCxnSpPr/>
                  <p:nvPr/>
                </p:nvCxnSpPr>
                <p:spPr>
                  <a:xfrm rot="5400000" flipH="1" flipV="1">
                    <a:off x="5677096" y="365804"/>
                    <a:ext cx="3175" cy="6557485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7" name="Прямая соединительная линия 1916"/>
                  <p:cNvCxnSpPr/>
                  <p:nvPr/>
                </p:nvCxnSpPr>
                <p:spPr>
                  <a:xfrm rot="10800000" flipV="1">
                    <a:off x="2506321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2" name="Прямая соединительная линия 1931"/>
                  <p:cNvCxnSpPr/>
                  <p:nvPr/>
                </p:nvCxnSpPr>
                <p:spPr>
                  <a:xfrm rot="10800000" flipV="1">
                    <a:off x="2717495" y="3571524"/>
                    <a:ext cx="1587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3" name="Прямая соединительная линия 1932"/>
                  <p:cNvCxnSpPr/>
                  <p:nvPr/>
                </p:nvCxnSpPr>
                <p:spPr>
                  <a:xfrm rot="10800000" flipV="1">
                    <a:off x="3573301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4" name="Прямая соединительная линия 1933"/>
                  <p:cNvCxnSpPr/>
                  <p:nvPr/>
                </p:nvCxnSpPr>
                <p:spPr>
                  <a:xfrm rot="10800000" flipV="1">
                    <a:off x="2931843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5" name="Прямая соединительная линия 1934"/>
                  <p:cNvCxnSpPr/>
                  <p:nvPr/>
                </p:nvCxnSpPr>
                <p:spPr>
                  <a:xfrm rot="10800000" flipV="1">
                    <a:off x="3144604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6" name="Прямая соединительная линия 1935"/>
                  <p:cNvCxnSpPr/>
                  <p:nvPr/>
                </p:nvCxnSpPr>
                <p:spPr>
                  <a:xfrm rot="10800000" flipV="1">
                    <a:off x="3357365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7" name="Прямая соединительная линия 1936"/>
                  <p:cNvCxnSpPr/>
                  <p:nvPr/>
                </p:nvCxnSpPr>
                <p:spPr>
                  <a:xfrm rot="10800000" flipV="1">
                    <a:off x="3787651" y="3571524"/>
                    <a:ext cx="1587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8" name="Прямая соединительная линия 1937"/>
                  <p:cNvCxnSpPr/>
                  <p:nvPr/>
                </p:nvCxnSpPr>
                <p:spPr>
                  <a:xfrm rot="10800000" flipV="1">
                    <a:off x="3998823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9" name="Прямая соединительная линия 1938"/>
                  <p:cNvCxnSpPr/>
                  <p:nvPr/>
                </p:nvCxnSpPr>
                <p:spPr>
                  <a:xfrm rot="10800000" flipV="1">
                    <a:off x="4856219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0" name="Прямая соединительная линия 1939"/>
                  <p:cNvCxnSpPr/>
                  <p:nvPr/>
                </p:nvCxnSpPr>
                <p:spPr>
                  <a:xfrm rot="10800000" flipV="1">
                    <a:off x="4214760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1" name="Прямая соединительная линия 1940"/>
                  <p:cNvCxnSpPr/>
                  <p:nvPr/>
                </p:nvCxnSpPr>
                <p:spPr>
                  <a:xfrm rot="10800000" flipV="1">
                    <a:off x="4425934" y="3571524"/>
                    <a:ext cx="1587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2" name="Прямая соединительная линия 1941"/>
                  <p:cNvCxnSpPr/>
                  <p:nvPr/>
                </p:nvCxnSpPr>
                <p:spPr>
                  <a:xfrm rot="10800000" flipV="1">
                    <a:off x="4640282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3" name="Прямая соединительная линия 1942"/>
                  <p:cNvCxnSpPr/>
                  <p:nvPr/>
                </p:nvCxnSpPr>
                <p:spPr>
                  <a:xfrm rot="10800000" flipV="1">
                    <a:off x="5072155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4" name="Прямая соединительная линия 1943"/>
                  <p:cNvCxnSpPr/>
                  <p:nvPr/>
                </p:nvCxnSpPr>
                <p:spPr>
                  <a:xfrm rot="10800000" flipV="1">
                    <a:off x="5283329" y="3571524"/>
                    <a:ext cx="1587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5" name="Прямая соединительная линия 1944"/>
                  <p:cNvCxnSpPr/>
                  <p:nvPr/>
                </p:nvCxnSpPr>
                <p:spPr>
                  <a:xfrm rot="10800000" flipV="1">
                    <a:off x="6142311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7" name="Прямая соединительная линия 1946"/>
                  <p:cNvCxnSpPr/>
                  <p:nvPr/>
                </p:nvCxnSpPr>
                <p:spPr>
                  <a:xfrm rot="10800000" flipV="1">
                    <a:off x="5712026" y="3571524"/>
                    <a:ext cx="1587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8" name="Прямая соединительная линия 1947"/>
                  <p:cNvCxnSpPr/>
                  <p:nvPr/>
                </p:nvCxnSpPr>
                <p:spPr>
                  <a:xfrm rot="10800000" flipV="1">
                    <a:off x="5926375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9" name="Прямая соединительная линия 1948"/>
                  <p:cNvCxnSpPr/>
                  <p:nvPr/>
                </p:nvCxnSpPr>
                <p:spPr>
                  <a:xfrm rot="10800000" flipV="1">
                    <a:off x="6358248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0" name="Прямая соединительная линия 1949"/>
                  <p:cNvCxnSpPr/>
                  <p:nvPr/>
                </p:nvCxnSpPr>
                <p:spPr>
                  <a:xfrm rot="10800000" flipV="1">
                    <a:off x="6569421" y="3571524"/>
                    <a:ext cx="1587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1" name="Прямая соединительная линия 1950"/>
                  <p:cNvCxnSpPr/>
                  <p:nvPr/>
                </p:nvCxnSpPr>
                <p:spPr>
                  <a:xfrm rot="10800000" flipV="1">
                    <a:off x="7428404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2" name="Прямая соединительная линия 1951"/>
                  <p:cNvCxnSpPr/>
                  <p:nvPr/>
                </p:nvCxnSpPr>
                <p:spPr>
                  <a:xfrm rot="10800000" flipV="1">
                    <a:off x="6785358" y="3571524"/>
                    <a:ext cx="1587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3" name="Прямая соединительная линия 1952"/>
                  <p:cNvCxnSpPr/>
                  <p:nvPr/>
                </p:nvCxnSpPr>
                <p:spPr>
                  <a:xfrm rot="10800000" flipV="1">
                    <a:off x="6998119" y="3571524"/>
                    <a:ext cx="1587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4" name="Прямая соединительная линия 1953"/>
                  <p:cNvCxnSpPr/>
                  <p:nvPr/>
                </p:nvCxnSpPr>
                <p:spPr>
                  <a:xfrm rot="10800000" flipV="1">
                    <a:off x="7212467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5" name="Прямая соединительная линия 1954"/>
                  <p:cNvCxnSpPr/>
                  <p:nvPr/>
                </p:nvCxnSpPr>
                <p:spPr>
                  <a:xfrm rot="10800000" flipV="1">
                    <a:off x="7644340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6" name="Прямая соединительная линия 1955"/>
                  <p:cNvCxnSpPr/>
                  <p:nvPr/>
                </p:nvCxnSpPr>
                <p:spPr>
                  <a:xfrm rot="10800000" flipV="1">
                    <a:off x="7855514" y="3571524"/>
                    <a:ext cx="1587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7" name="Прямая соединительная линия 1956"/>
                  <p:cNvCxnSpPr/>
                  <p:nvPr/>
                </p:nvCxnSpPr>
                <p:spPr>
                  <a:xfrm rot="10800000" flipV="1">
                    <a:off x="8714496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8" name="Прямая соединительная линия 1957"/>
                  <p:cNvCxnSpPr/>
                  <p:nvPr/>
                </p:nvCxnSpPr>
                <p:spPr>
                  <a:xfrm rot="10800000" flipV="1">
                    <a:off x="8071451" y="3571524"/>
                    <a:ext cx="1587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9" name="Прямая соединительная линия 1958"/>
                  <p:cNvCxnSpPr/>
                  <p:nvPr/>
                </p:nvCxnSpPr>
                <p:spPr>
                  <a:xfrm rot="10800000" flipV="1">
                    <a:off x="8284212" y="3571524"/>
                    <a:ext cx="1587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0" name="Прямая соединительная линия 1959"/>
                  <p:cNvCxnSpPr/>
                  <p:nvPr/>
                </p:nvCxnSpPr>
                <p:spPr>
                  <a:xfrm rot="10800000" flipV="1">
                    <a:off x="8498560" y="3571524"/>
                    <a:ext cx="1588" cy="21430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731" name="TextBox 19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15551" y="3643223"/>
                    <a:ext cx="309569" cy="366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latin typeface="Calibri" pitchFamily="34" charset="0"/>
                      </a:rPr>
                      <a:t>X</a:t>
                    </a:r>
                    <a:endParaRPr lang="ru-RU" b="1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26676" name="TextBox 1964"/>
                <p:cNvSpPr txBox="1">
                  <a:spLocks noChangeArrowheads="1"/>
                </p:cNvSpPr>
                <p:nvPr/>
              </p:nvSpPr>
              <p:spPr bwMode="auto">
                <a:xfrm>
                  <a:off x="5857988" y="3643209"/>
                  <a:ext cx="276231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2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26677" name="TextBox 1965"/>
                <p:cNvSpPr txBox="1">
                  <a:spLocks noChangeArrowheads="1"/>
                </p:cNvSpPr>
                <p:nvPr/>
              </p:nvSpPr>
              <p:spPr bwMode="auto">
                <a:xfrm>
                  <a:off x="6286623" y="3643209"/>
                  <a:ext cx="276231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4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26678" name="TextBox 1966"/>
                <p:cNvSpPr txBox="1">
                  <a:spLocks noChangeArrowheads="1"/>
                </p:cNvSpPr>
                <p:nvPr/>
              </p:nvSpPr>
              <p:spPr bwMode="auto">
                <a:xfrm>
                  <a:off x="6715257" y="3643209"/>
                  <a:ext cx="276231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6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26679" name="TextBox 1967"/>
                <p:cNvSpPr txBox="1">
                  <a:spLocks noChangeArrowheads="1"/>
                </p:cNvSpPr>
                <p:nvPr/>
              </p:nvSpPr>
              <p:spPr bwMode="auto">
                <a:xfrm>
                  <a:off x="7143892" y="3643209"/>
                  <a:ext cx="276231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8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26680" name="TextBox 1968"/>
                <p:cNvSpPr txBox="1">
                  <a:spLocks noChangeArrowheads="1"/>
                </p:cNvSpPr>
                <p:nvPr/>
              </p:nvSpPr>
              <p:spPr bwMode="auto">
                <a:xfrm>
                  <a:off x="7572526" y="3643209"/>
                  <a:ext cx="428634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10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26681" name="TextBox 1969"/>
                <p:cNvSpPr txBox="1">
                  <a:spLocks noChangeArrowheads="1"/>
                </p:cNvSpPr>
                <p:nvPr/>
              </p:nvSpPr>
              <p:spPr bwMode="auto">
                <a:xfrm>
                  <a:off x="8001160" y="3643209"/>
                  <a:ext cx="428635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12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26682" name="TextBox 1970"/>
                <p:cNvSpPr txBox="1">
                  <a:spLocks noChangeArrowheads="1"/>
                </p:cNvSpPr>
                <p:nvPr/>
              </p:nvSpPr>
              <p:spPr bwMode="auto">
                <a:xfrm>
                  <a:off x="8429795" y="3643209"/>
                  <a:ext cx="428634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14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26683" name="TextBox 1975"/>
                <p:cNvSpPr txBox="1">
                  <a:spLocks noChangeArrowheads="1"/>
                </p:cNvSpPr>
                <p:nvPr/>
              </p:nvSpPr>
              <p:spPr bwMode="auto">
                <a:xfrm>
                  <a:off x="4786402" y="3643209"/>
                  <a:ext cx="428635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-2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26684" name="TextBox 1976"/>
                <p:cNvSpPr txBox="1">
                  <a:spLocks noChangeArrowheads="1"/>
                </p:cNvSpPr>
                <p:nvPr/>
              </p:nvSpPr>
              <p:spPr bwMode="auto">
                <a:xfrm>
                  <a:off x="4429207" y="3643209"/>
                  <a:ext cx="428634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-4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26685" name="TextBox 1977"/>
                <p:cNvSpPr txBox="1">
                  <a:spLocks noChangeArrowheads="1"/>
                </p:cNvSpPr>
                <p:nvPr/>
              </p:nvSpPr>
              <p:spPr bwMode="auto">
                <a:xfrm>
                  <a:off x="4000572" y="3643209"/>
                  <a:ext cx="428635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-6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26686" name="TextBox 1978"/>
                <p:cNvSpPr txBox="1">
                  <a:spLocks noChangeArrowheads="1"/>
                </p:cNvSpPr>
                <p:nvPr/>
              </p:nvSpPr>
              <p:spPr bwMode="auto">
                <a:xfrm>
                  <a:off x="3571938" y="3643209"/>
                  <a:ext cx="428634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-8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26687" name="TextBox 1979"/>
                <p:cNvSpPr txBox="1">
                  <a:spLocks noChangeArrowheads="1"/>
                </p:cNvSpPr>
                <p:nvPr/>
              </p:nvSpPr>
              <p:spPr bwMode="auto">
                <a:xfrm>
                  <a:off x="3143303" y="3643209"/>
                  <a:ext cx="428635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-10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26688" name="TextBox 1980"/>
                <p:cNvSpPr txBox="1">
                  <a:spLocks noChangeArrowheads="1"/>
                </p:cNvSpPr>
                <p:nvPr/>
              </p:nvSpPr>
              <p:spPr bwMode="auto">
                <a:xfrm>
                  <a:off x="2714669" y="3643209"/>
                  <a:ext cx="428634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-12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26689" name="TextBox 2017"/>
                <p:cNvSpPr txBox="1">
                  <a:spLocks noChangeArrowheads="1"/>
                </p:cNvSpPr>
                <p:nvPr/>
              </p:nvSpPr>
              <p:spPr bwMode="auto">
                <a:xfrm>
                  <a:off x="5215037" y="3071725"/>
                  <a:ext cx="276231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2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26690" name="TextBox 3710"/>
                <p:cNvSpPr txBox="1">
                  <a:spLocks noChangeArrowheads="1"/>
                </p:cNvSpPr>
                <p:nvPr/>
              </p:nvSpPr>
              <p:spPr bwMode="auto">
                <a:xfrm>
                  <a:off x="5215037" y="1785886"/>
                  <a:ext cx="276231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8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26691" name="TextBox 3711"/>
                <p:cNvSpPr txBox="1">
                  <a:spLocks noChangeArrowheads="1"/>
                </p:cNvSpPr>
                <p:nvPr/>
              </p:nvSpPr>
              <p:spPr bwMode="auto">
                <a:xfrm>
                  <a:off x="5143597" y="928660"/>
                  <a:ext cx="500074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12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26692" name="TextBox 3712"/>
                <p:cNvSpPr txBox="1">
                  <a:spLocks noChangeArrowheads="1"/>
                </p:cNvSpPr>
                <p:nvPr/>
              </p:nvSpPr>
              <p:spPr bwMode="auto">
                <a:xfrm>
                  <a:off x="5215037" y="2643112"/>
                  <a:ext cx="276231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4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26693" name="TextBox 3713"/>
                <p:cNvSpPr txBox="1">
                  <a:spLocks noChangeArrowheads="1"/>
                </p:cNvSpPr>
                <p:nvPr/>
              </p:nvSpPr>
              <p:spPr bwMode="auto">
                <a:xfrm>
                  <a:off x="5215037" y="2214499"/>
                  <a:ext cx="276231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6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26694" name="TextBox 3714"/>
                <p:cNvSpPr txBox="1">
                  <a:spLocks noChangeArrowheads="1"/>
                </p:cNvSpPr>
                <p:nvPr/>
              </p:nvSpPr>
              <p:spPr bwMode="auto">
                <a:xfrm>
                  <a:off x="5143597" y="1357273"/>
                  <a:ext cx="500074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10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26695" name="TextBox 3715"/>
                <p:cNvSpPr txBox="1">
                  <a:spLocks noChangeArrowheads="1"/>
                </p:cNvSpPr>
                <p:nvPr/>
              </p:nvSpPr>
              <p:spPr bwMode="auto">
                <a:xfrm>
                  <a:off x="5143597" y="3928951"/>
                  <a:ext cx="347671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-2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26696" name="TextBox 3716"/>
                <p:cNvSpPr txBox="1">
                  <a:spLocks noChangeArrowheads="1"/>
                </p:cNvSpPr>
                <p:nvPr/>
              </p:nvSpPr>
              <p:spPr bwMode="auto">
                <a:xfrm>
                  <a:off x="5143597" y="4357564"/>
                  <a:ext cx="347671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-4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26697" name="TextBox 3717"/>
                <p:cNvSpPr txBox="1">
                  <a:spLocks noChangeArrowheads="1"/>
                </p:cNvSpPr>
                <p:nvPr/>
              </p:nvSpPr>
              <p:spPr bwMode="auto">
                <a:xfrm>
                  <a:off x="5143597" y="4786177"/>
                  <a:ext cx="347671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-6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26698" name="TextBox 3718"/>
                <p:cNvSpPr txBox="1">
                  <a:spLocks noChangeArrowheads="1"/>
                </p:cNvSpPr>
                <p:nvPr/>
              </p:nvSpPr>
              <p:spPr bwMode="auto">
                <a:xfrm>
                  <a:off x="5143597" y="5214790"/>
                  <a:ext cx="419110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-8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26699" name="TextBox 3719"/>
                <p:cNvSpPr txBox="1">
                  <a:spLocks noChangeArrowheads="1"/>
                </p:cNvSpPr>
                <p:nvPr/>
              </p:nvSpPr>
              <p:spPr bwMode="auto">
                <a:xfrm>
                  <a:off x="5072158" y="5643403"/>
                  <a:ext cx="419110" cy="304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-10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  <p:sp>
              <p:nvSpPr>
                <p:cNvPr id="26700" name="TextBox 3720"/>
                <p:cNvSpPr txBox="1">
                  <a:spLocks noChangeArrowheads="1"/>
                </p:cNvSpPr>
                <p:nvPr/>
              </p:nvSpPr>
              <p:spPr bwMode="auto">
                <a:xfrm>
                  <a:off x="5072158" y="6072017"/>
                  <a:ext cx="419110" cy="3047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Calibri" pitchFamily="34" charset="0"/>
                    </a:rPr>
                    <a:t>-12</a:t>
                  </a:r>
                  <a:endParaRPr lang="ru-RU" sz="1400" b="1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6669" name="TextBox 3726"/>
            <p:cNvSpPr txBox="1">
              <a:spLocks noChangeArrowheads="1"/>
            </p:cNvSpPr>
            <p:nvPr/>
          </p:nvSpPr>
          <p:spPr bwMode="auto">
            <a:xfrm>
              <a:off x="2285984" y="3643467"/>
              <a:ext cx="428638" cy="30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-14</a:t>
              </a:r>
              <a:endParaRPr lang="ru-RU" sz="1400" b="1">
                <a:latin typeface="Calibri" pitchFamily="34" charset="0"/>
              </a:endParaRPr>
            </a:p>
          </p:txBody>
        </p:sp>
      </p:grpSp>
      <p:sp>
        <p:nvSpPr>
          <p:cNvPr id="4672" name="Oval 119"/>
          <p:cNvSpPr>
            <a:spLocks noChangeArrowheads="1"/>
          </p:cNvSpPr>
          <p:nvPr/>
        </p:nvSpPr>
        <p:spPr bwMode="auto">
          <a:xfrm>
            <a:off x="3571875" y="3429000"/>
            <a:ext cx="71438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4704" name="Прямая соединительная линия 4703"/>
          <p:cNvCxnSpPr/>
          <p:nvPr/>
        </p:nvCxnSpPr>
        <p:spPr>
          <a:xfrm flipV="1">
            <a:off x="3571875" y="3214688"/>
            <a:ext cx="428625" cy="214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9" name="Прямая соединительная линия 4728"/>
          <p:cNvCxnSpPr/>
          <p:nvPr/>
        </p:nvCxnSpPr>
        <p:spPr>
          <a:xfrm>
            <a:off x="4000500" y="3214688"/>
            <a:ext cx="857250" cy="428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5" name="Прямая соединительная линия 4764"/>
          <p:cNvCxnSpPr/>
          <p:nvPr/>
        </p:nvCxnSpPr>
        <p:spPr>
          <a:xfrm flipV="1">
            <a:off x="4872038" y="3214688"/>
            <a:ext cx="628650" cy="428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6" name="Прямая соединительная линия 4785"/>
          <p:cNvCxnSpPr/>
          <p:nvPr/>
        </p:nvCxnSpPr>
        <p:spPr>
          <a:xfrm>
            <a:off x="5500688" y="3217863"/>
            <a:ext cx="857250" cy="2111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2" name="Прямая соединительная линия 4791"/>
          <p:cNvCxnSpPr/>
          <p:nvPr/>
        </p:nvCxnSpPr>
        <p:spPr>
          <a:xfrm rot="16200000" flipH="1">
            <a:off x="5980907" y="3677444"/>
            <a:ext cx="1068387" cy="428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5" name="Прямая соединительная линия 4804"/>
          <p:cNvCxnSpPr>
            <a:endCxn id="26690" idx="3"/>
          </p:cNvCxnSpPr>
          <p:nvPr/>
        </p:nvCxnSpPr>
        <p:spPr>
          <a:xfrm rot="5400000" flipH="1" flipV="1">
            <a:off x="4841875" y="1943100"/>
            <a:ext cx="419100" cy="419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9" name="Прямая соединительная линия 4808"/>
          <p:cNvCxnSpPr/>
          <p:nvPr/>
        </p:nvCxnSpPr>
        <p:spPr>
          <a:xfrm>
            <a:off x="5286375" y="1930400"/>
            <a:ext cx="642938" cy="212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4" name="Прямая соединительная линия 4813"/>
          <p:cNvCxnSpPr/>
          <p:nvPr/>
        </p:nvCxnSpPr>
        <p:spPr>
          <a:xfrm>
            <a:off x="5929313" y="2143125"/>
            <a:ext cx="428625" cy="4270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8" name="Прямая соединительная линия 4817"/>
          <p:cNvCxnSpPr/>
          <p:nvPr/>
        </p:nvCxnSpPr>
        <p:spPr>
          <a:xfrm rot="5400000" flipH="1" flipV="1">
            <a:off x="6357144" y="2143919"/>
            <a:ext cx="430213" cy="428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6" name="Прямая соединительная линия 4825"/>
          <p:cNvCxnSpPr/>
          <p:nvPr/>
        </p:nvCxnSpPr>
        <p:spPr>
          <a:xfrm rot="5400000" flipH="1" flipV="1">
            <a:off x="4972844" y="2242344"/>
            <a:ext cx="1503363" cy="447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0" name="Прямая соединительная линия 4829"/>
          <p:cNvCxnSpPr/>
          <p:nvPr/>
        </p:nvCxnSpPr>
        <p:spPr>
          <a:xfrm rot="5400000" flipH="1" flipV="1">
            <a:off x="5814219" y="1615282"/>
            <a:ext cx="2317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9" name="Прямая соединительная линия 4848"/>
          <p:cNvCxnSpPr/>
          <p:nvPr/>
        </p:nvCxnSpPr>
        <p:spPr>
          <a:xfrm rot="5400000" flipH="1" flipV="1">
            <a:off x="5929312" y="1285876"/>
            <a:ext cx="214313" cy="214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6" name="Прямая соединительная линия 4855"/>
          <p:cNvCxnSpPr/>
          <p:nvPr/>
        </p:nvCxnSpPr>
        <p:spPr>
          <a:xfrm flipV="1">
            <a:off x="6143625" y="1285875"/>
            <a:ext cx="214313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6" name="Прямая соединительная линия 4865"/>
          <p:cNvCxnSpPr/>
          <p:nvPr/>
        </p:nvCxnSpPr>
        <p:spPr>
          <a:xfrm>
            <a:off x="6357938" y="1287463"/>
            <a:ext cx="214312" cy="212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1" name="Прямая соединительная линия 4870"/>
          <p:cNvCxnSpPr/>
          <p:nvPr/>
        </p:nvCxnSpPr>
        <p:spPr>
          <a:xfrm rot="5400000">
            <a:off x="6466681" y="1605757"/>
            <a:ext cx="21272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1" name="Прямая соединительная линия 4880"/>
          <p:cNvCxnSpPr/>
          <p:nvPr/>
        </p:nvCxnSpPr>
        <p:spPr>
          <a:xfrm rot="10800000" flipV="1">
            <a:off x="6357938" y="1716088"/>
            <a:ext cx="214312" cy="212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6" name="Прямая соединительная линия 4885"/>
          <p:cNvCxnSpPr/>
          <p:nvPr/>
        </p:nvCxnSpPr>
        <p:spPr>
          <a:xfrm rot="10800000">
            <a:off x="6143625" y="1928813"/>
            <a:ext cx="214313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0" name="Прямая соединительная линия 4889"/>
          <p:cNvCxnSpPr/>
          <p:nvPr/>
        </p:nvCxnSpPr>
        <p:spPr>
          <a:xfrm rot="16200000" flipV="1">
            <a:off x="5928519" y="1715294"/>
            <a:ext cx="215900" cy="214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8" name="Oval 119"/>
          <p:cNvSpPr>
            <a:spLocks noChangeArrowheads="1"/>
          </p:cNvSpPr>
          <p:nvPr/>
        </p:nvSpPr>
        <p:spPr bwMode="auto">
          <a:xfrm>
            <a:off x="4000500" y="3143250"/>
            <a:ext cx="71438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99" name="Oval 119"/>
          <p:cNvSpPr>
            <a:spLocks noChangeArrowheads="1"/>
          </p:cNvSpPr>
          <p:nvPr/>
        </p:nvSpPr>
        <p:spPr bwMode="auto">
          <a:xfrm>
            <a:off x="4786313" y="3571875"/>
            <a:ext cx="71437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900" name="Oval 119"/>
          <p:cNvSpPr>
            <a:spLocks noChangeArrowheads="1"/>
          </p:cNvSpPr>
          <p:nvPr/>
        </p:nvSpPr>
        <p:spPr bwMode="auto">
          <a:xfrm>
            <a:off x="5435600" y="3141663"/>
            <a:ext cx="71438" cy="71437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901" name="Oval 119"/>
          <p:cNvSpPr>
            <a:spLocks noChangeArrowheads="1"/>
          </p:cNvSpPr>
          <p:nvPr/>
        </p:nvSpPr>
        <p:spPr bwMode="auto">
          <a:xfrm>
            <a:off x="6286500" y="3357563"/>
            <a:ext cx="71438" cy="71437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902" name="Oval 119"/>
          <p:cNvSpPr>
            <a:spLocks noChangeArrowheads="1"/>
          </p:cNvSpPr>
          <p:nvPr/>
        </p:nvSpPr>
        <p:spPr bwMode="auto">
          <a:xfrm>
            <a:off x="6715125" y="4429125"/>
            <a:ext cx="71438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903" name="Oval 119"/>
          <p:cNvSpPr>
            <a:spLocks noChangeArrowheads="1"/>
          </p:cNvSpPr>
          <p:nvPr/>
        </p:nvSpPr>
        <p:spPr bwMode="auto">
          <a:xfrm>
            <a:off x="7164388" y="4292600"/>
            <a:ext cx="71437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904" name="Oval 119"/>
          <p:cNvSpPr>
            <a:spLocks noChangeArrowheads="1"/>
          </p:cNvSpPr>
          <p:nvPr/>
        </p:nvSpPr>
        <p:spPr bwMode="auto">
          <a:xfrm>
            <a:off x="4857750" y="2286000"/>
            <a:ext cx="71438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905" name="Oval 119"/>
          <p:cNvSpPr>
            <a:spLocks noChangeArrowheads="1"/>
          </p:cNvSpPr>
          <p:nvPr/>
        </p:nvSpPr>
        <p:spPr bwMode="auto">
          <a:xfrm>
            <a:off x="5286375" y="1928813"/>
            <a:ext cx="71438" cy="71437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906" name="Oval 119"/>
          <p:cNvSpPr>
            <a:spLocks noChangeArrowheads="1"/>
          </p:cNvSpPr>
          <p:nvPr/>
        </p:nvSpPr>
        <p:spPr bwMode="auto">
          <a:xfrm>
            <a:off x="5929313" y="2143125"/>
            <a:ext cx="71437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907" name="Oval 119"/>
          <p:cNvSpPr>
            <a:spLocks noChangeArrowheads="1"/>
          </p:cNvSpPr>
          <p:nvPr/>
        </p:nvSpPr>
        <p:spPr bwMode="auto">
          <a:xfrm>
            <a:off x="6357938" y="2571750"/>
            <a:ext cx="71437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908" name="Oval 119"/>
          <p:cNvSpPr>
            <a:spLocks noChangeArrowheads="1"/>
          </p:cNvSpPr>
          <p:nvPr/>
        </p:nvSpPr>
        <p:spPr bwMode="auto">
          <a:xfrm>
            <a:off x="6715125" y="2143125"/>
            <a:ext cx="71438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909" name="Oval 119"/>
          <p:cNvSpPr>
            <a:spLocks noChangeArrowheads="1"/>
          </p:cNvSpPr>
          <p:nvPr/>
        </p:nvSpPr>
        <p:spPr bwMode="auto">
          <a:xfrm>
            <a:off x="5929313" y="1714500"/>
            <a:ext cx="71437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910" name="Oval 119"/>
          <p:cNvSpPr>
            <a:spLocks noChangeArrowheads="1"/>
          </p:cNvSpPr>
          <p:nvPr/>
        </p:nvSpPr>
        <p:spPr bwMode="auto">
          <a:xfrm>
            <a:off x="6143625" y="1857375"/>
            <a:ext cx="71438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911" name="Oval 119"/>
          <p:cNvSpPr>
            <a:spLocks noChangeArrowheads="1"/>
          </p:cNvSpPr>
          <p:nvPr/>
        </p:nvSpPr>
        <p:spPr bwMode="auto">
          <a:xfrm>
            <a:off x="6357938" y="1857375"/>
            <a:ext cx="71437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912" name="Oval 119"/>
          <p:cNvSpPr>
            <a:spLocks noChangeArrowheads="1"/>
          </p:cNvSpPr>
          <p:nvPr/>
        </p:nvSpPr>
        <p:spPr bwMode="auto">
          <a:xfrm>
            <a:off x="6572250" y="1643063"/>
            <a:ext cx="71438" cy="71437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913" name="Oval 119"/>
          <p:cNvSpPr>
            <a:spLocks noChangeArrowheads="1"/>
          </p:cNvSpPr>
          <p:nvPr/>
        </p:nvSpPr>
        <p:spPr bwMode="auto">
          <a:xfrm>
            <a:off x="6572250" y="1428750"/>
            <a:ext cx="71438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914" name="Oval 119"/>
          <p:cNvSpPr>
            <a:spLocks noChangeArrowheads="1"/>
          </p:cNvSpPr>
          <p:nvPr/>
        </p:nvSpPr>
        <p:spPr bwMode="auto">
          <a:xfrm>
            <a:off x="6357938" y="1285875"/>
            <a:ext cx="71437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915" name="Oval 119"/>
          <p:cNvSpPr>
            <a:spLocks noChangeArrowheads="1"/>
          </p:cNvSpPr>
          <p:nvPr/>
        </p:nvSpPr>
        <p:spPr bwMode="auto">
          <a:xfrm>
            <a:off x="6143625" y="1285875"/>
            <a:ext cx="71438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916" name="Oval 119"/>
          <p:cNvSpPr>
            <a:spLocks noChangeArrowheads="1"/>
          </p:cNvSpPr>
          <p:nvPr/>
        </p:nvSpPr>
        <p:spPr bwMode="auto">
          <a:xfrm>
            <a:off x="5929313" y="1428750"/>
            <a:ext cx="71437" cy="71438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62" name="Line 138"/>
          <p:cNvSpPr>
            <a:spLocks noChangeShapeType="1"/>
          </p:cNvSpPr>
          <p:nvPr/>
        </p:nvSpPr>
        <p:spPr bwMode="auto">
          <a:xfrm>
            <a:off x="6732588" y="51577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26764" name="AutoShape 140"/>
          <p:cNvCxnSpPr>
            <a:cxnSpLocks noChangeShapeType="1"/>
          </p:cNvCxnSpPr>
          <p:nvPr/>
        </p:nvCxnSpPr>
        <p:spPr bwMode="auto">
          <a:xfrm flipH="1">
            <a:off x="6804025" y="4365625"/>
            <a:ext cx="425450" cy="1254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" name="Oval 119"/>
          <p:cNvSpPr>
            <a:spLocks noChangeArrowheads="1"/>
          </p:cNvSpPr>
          <p:nvPr/>
        </p:nvSpPr>
        <p:spPr bwMode="auto">
          <a:xfrm>
            <a:off x="5435600" y="3141663"/>
            <a:ext cx="71438" cy="71437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4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4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4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4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2" grpId="0" animBg="1"/>
      <p:bldP spid="4898" grpId="0" animBg="1"/>
      <p:bldP spid="4899" grpId="0" animBg="1"/>
      <p:bldP spid="4900" grpId="0" animBg="1"/>
      <p:bldP spid="4901" grpId="0" animBg="1"/>
      <p:bldP spid="4902" grpId="0" animBg="1"/>
      <p:bldP spid="4903" grpId="0" animBg="1"/>
      <p:bldP spid="4904" grpId="0" animBg="1"/>
      <p:bldP spid="4905" grpId="0" animBg="1"/>
      <p:bldP spid="4906" grpId="0" animBg="1"/>
      <p:bldP spid="4907" grpId="0" animBg="1"/>
      <p:bldP spid="4908" grpId="0" animBg="1"/>
      <p:bldP spid="4909" grpId="0" animBg="1"/>
      <p:bldP spid="4909" grpId="1" animBg="1"/>
      <p:bldP spid="4910" grpId="0" animBg="1"/>
      <p:bldP spid="4911" grpId="0" animBg="1"/>
      <p:bldP spid="4912" grpId="0" animBg="1"/>
      <p:bldP spid="4913" grpId="0" animBg="1"/>
      <p:bldP spid="4914" grpId="0" animBg="1"/>
      <p:bldP spid="4915" grpId="0" animBg="1"/>
      <p:bldP spid="4916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Путешествие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3" descr="E:\DOWNLOADS GOOGLE\travel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9270"/>
            <a:ext cx="9144000" cy="60587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3" descr="Карта_США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7638"/>
            <a:ext cx="9144000" cy="6273800"/>
          </a:xfr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208" name="Line 3"/>
            <p:cNvSpPr>
              <a:spLocks noChangeShapeType="1"/>
            </p:cNvSpPr>
            <p:nvPr/>
          </p:nvSpPr>
          <p:spPr bwMode="auto">
            <a:xfrm>
              <a:off x="19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9" name="Line 4"/>
            <p:cNvSpPr>
              <a:spLocks noChangeShapeType="1"/>
            </p:cNvSpPr>
            <p:nvPr/>
          </p:nvSpPr>
          <p:spPr bwMode="auto">
            <a:xfrm>
              <a:off x="393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0" name="Line 5"/>
            <p:cNvSpPr>
              <a:spLocks noChangeShapeType="1"/>
            </p:cNvSpPr>
            <p:nvPr/>
          </p:nvSpPr>
          <p:spPr bwMode="auto">
            <a:xfrm>
              <a:off x="451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1" name="Line 6"/>
            <p:cNvSpPr>
              <a:spLocks noChangeShapeType="1"/>
            </p:cNvSpPr>
            <p:nvPr/>
          </p:nvSpPr>
          <p:spPr bwMode="auto">
            <a:xfrm>
              <a:off x="480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2" name="Line 7"/>
            <p:cNvSpPr>
              <a:spLocks noChangeShapeType="1"/>
            </p:cNvSpPr>
            <p:nvPr/>
          </p:nvSpPr>
          <p:spPr bwMode="auto">
            <a:xfrm>
              <a:off x="513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3" name="Line 8"/>
            <p:cNvSpPr>
              <a:spLocks noChangeShapeType="1"/>
            </p:cNvSpPr>
            <p:nvPr/>
          </p:nvSpPr>
          <p:spPr bwMode="auto">
            <a:xfrm>
              <a:off x="542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4" name="Line 9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5" name="Line 10"/>
            <p:cNvSpPr>
              <a:spLocks noChangeShapeType="1"/>
            </p:cNvSpPr>
            <p:nvPr/>
          </p:nvSpPr>
          <p:spPr bwMode="auto">
            <a:xfrm>
              <a:off x="0" y="480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6" name="Line 11"/>
            <p:cNvSpPr>
              <a:spLocks noChangeShapeType="1"/>
            </p:cNvSpPr>
            <p:nvPr/>
          </p:nvSpPr>
          <p:spPr bwMode="auto">
            <a:xfrm>
              <a:off x="0" y="2784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7" name="Line 12"/>
            <p:cNvSpPr>
              <a:spLocks noChangeShapeType="1"/>
            </p:cNvSpPr>
            <p:nvPr/>
          </p:nvSpPr>
          <p:spPr bwMode="auto">
            <a:xfrm>
              <a:off x="0" y="3072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8" name="Line 13"/>
            <p:cNvSpPr>
              <a:spLocks noChangeShapeType="1"/>
            </p:cNvSpPr>
            <p:nvPr/>
          </p:nvSpPr>
          <p:spPr bwMode="auto">
            <a:xfrm>
              <a:off x="0" y="4224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9" name="Line 14"/>
            <p:cNvSpPr>
              <a:spLocks noChangeShapeType="1"/>
            </p:cNvSpPr>
            <p:nvPr/>
          </p:nvSpPr>
          <p:spPr bwMode="auto">
            <a:xfrm>
              <a:off x="0" y="2496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0" name="Line 15"/>
            <p:cNvSpPr>
              <a:spLocks noChangeShapeType="1"/>
            </p:cNvSpPr>
            <p:nvPr/>
          </p:nvSpPr>
          <p:spPr bwMode="auto">
            <a:xfrm>
              <a:off x="0" y="2208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1" name="Line 16"/>
            <p:cNvSpPr>
              <a:spLocks noChangeShapeType="1"/>
            </p:cNvSpPr>
            <p:nvPr/>
          </p:nvSpPr>
          <p:spPr bwMode="auto">
            <a:xfrm>
              <a:off x="0" y="1920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2" name="Line 17"/>
            <p:cNvSpPr>
              <a:spLocks noChangeShapeType="1"/>
            </p:cNvSpPr>
            <p:nvPr/>
          </p:nvSpPr>
          <p:spPr bwMode="auto">
            <a:xfrm>
              <a:off x="0" y="1632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3" name="Line 18"/>
            <p:cNvSpPr>
              <a:spLocks noChangeShapeType="1"/>
            </p:cNvSpPr>
            <p:nvPr/>
          </p:nvSpPr>
          <p:spPr bwMode="auto">
            <a:xfrm>
              <a:off x="0" y="1344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4" name="Line 19"/>
            <p:cNvSpPr>
              <a:spLocks noChangeShapeType="1"/>
            </p:cNvSpPr>
            <p:nvPr/>
          </p:nvSpPr>
          <p:spPr bwMode="auto">
            <a:xfrm>
              <a:off x="0" y="1056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5" name="Line 20"/>
            <p:cNvSpPr>
              <a:spLocks noChangeShapeType="1"/>
            </p:cNvSpPr>
            <p:nvPr/>
          </p:nvSpPr>
          <p:spPr bwMode="auto">
            <a:xfrm>
              <a:off x="0" y="768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6" name="Line 21"/>
            <p:cNvSpPr>
              <a:spLocks noChangeShapeType="1"/>
            </p:cNvSpPr>
            <p:nvPr/>
          </p:nvSpPr>
          <p:spPr bwMode="auto">
            <a:xfrm>
              <a:off x="0" y="3936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7" name="Line 22"/>
            <p:cNvSpPr>
              <a:spLocks noChangeShapeType="1"/>
            </p:cNvSpPr>
            <p:nvPr/>
          </p:nvSpPr>
          <p:spPr bwMode="auto">
            <a:xfrm>
              <a:off x="0" y="3648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8" name="Line 23"/>
            <p:cNvSpPr>
              <a:spLocks noChangeShapeType="1"/>
            </p:cNvSpPr>
            <p:nvPr/>
          </p:nvSpPr>
          <p:spPr bwMode="auto">
            <a:xfrm>
              <a:off x="0" y="3360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9" name="Line 24"/>
            <p:cNvSpPr>
              <a:spLocks noChangeShapeType="1"/>
            </p:cNvSpPr>
            <p:nvPr/>
          </p:nvSpPr>
          <p:spPr bwMode="auto">
            <a:xfrm>
              <a:off x="422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0" name="Line 25"/>
            <p:cNvSpPr>
              <a:spLocks noChangeShapeType="1"/>
            </p:cNvSpPr>
            <p:nvPr/>
          </p:nvSpPr>
          <p:spPr bwMode="auto">
            <a:xfrm>
              <a:off x="278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1" name="Line 26"/>
            <p:cNvSpPr>
              <a:spLocks noChangeShapeType="1"/>
            </p:cNvSpPr>
            <p:nvPr/>
          </p:nvSpPr>
          <p:spPr bwMode="auto">
            <a:xfrm>
              <a:off x="307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2" name="Line 27"/>
            <p:cNvSpPr>
              <a:spLocks noChangeShapeType="1"/>
            </p:cNvSpPr>
            <p:nvPr/>
          </p:nvSpPr>
          <p:spPr bwMode="auto">
            <a:xfrm>
              <a:off x="336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3" name="Line 28"/>
            <p:cNvSpPr>
              <a:spLocks noChangeShapeType="1"/>
            </p:cNvSpPr>
            <p:nvPr/>
          </p:nvSpPr>
          <p:spPr bwMode="auto">
            <a:xfrm>
              <a:off x="3648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4" name="Line 29"/>
            <p:cNvSpPr>
              <a:spLocks noChangeShapeType="1"/>
            </p:cNvSpPr>
            <p:nvPr/>
          </p:nvSpPr>
          <p:spPr bwMode="auto">
            <a:xfrm>
              <a:off x="134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5" name="Line 30"/>
            <p:cNvSpPr>
              <a:spLocks noChangeShapeType="1"/>
            </p:cNvSpPr>
            <p:nvPr/>
          </p:nvSpPr>
          <p:spPr bwMode="auto">
            <a:xfrm>
              <a:off x="163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6" name="Line 31"/>
            <p:cNvSpPr>
              <a:spLocks noChangeShapeType="1"/>
            </p:cNvSpPr>
            <p:nvPr/>
          </p:nvSpPr>
          <p:spPr bwMode="auto">
            <a:xfrm>
              <a:off x="192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7" name="Line 32"/>
            <p:cNvSpPr>
              <a:spLocks noChangeShapeType="1"/>
            </p:cNvSpPr>
            <p:nvPr/>
          </p:nvSpPr>
          <p:spPr bwMode="auto">
            <a:xfrm>
              <a:off x="2208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8" name="Line 33"/>
            <p:cNvSpPr>
              <a:spLocks noChangeShapeType="1"/>
            </p:cNvSpPr>
            <p:nvPr/>
          </p:nvSpPr>
          <p:spPr bwMode="auto">
            <a:xfrm>
              <a:off x="249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9" name="Line 34"/>
            <p:cNvSpPr>
              <a:spLocks noChangeShapeType="1"/>
            </p:cNvSpPr>
            <p:nvPr/>
          </p:nvSpPr>
          <p:spPr bwMode="auto">
            <a:xfrm>
              <a:off x="48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0" name="Line 35"/>
            <p:cNvSpPr>
              <a:spLocks noChangeShapeType="1"/>
            </p:cNvSpPr>
            <p:nvPr/>
          </p:nvSpPr>
          <p:spPr bwMode="auto">
            <a:xfrm>
              <a:off x="768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1" name="Line 36"/>
            <p:cNvSpPr>
              <a:spLocks noChangeShapeType="1"/>
            </p:cNvSpPr>
            <p:nvPr/>
          </p:nvSpPr>
          <p:spPr bwMode="auto">
            <a:xfrm>
              <a:off x="105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3886200" y="60325"/>
            <a:ext cx="685800" cy="6797675"/>
            <a:chOff x="2448" y="38"/>
            <a:chExt cx="432" cy="4282"/>
          </a:xfrm>
        </p:grpSpPr>
        <p:sp>
          <p:nvSpPr>
            <p:cNvPr id="7192" name="Text Box 57"/>
            <p:cNvSpPr txBox="1">
              <a:spLocks noChangeArrowheads="1"/>
            </p:cNvSpPr>
            <p:nvPr/>
          </p:nvSpPr>
          <p:spPr bwMode="auto">
            <a:xfrm>
              <a:off x="2496" y="38"/>
              <a:ext cx="192" cy="2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У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6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5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  <a:p>
              <a:pPr eaLnBrk="0" hangingPunct="0">
                <a:spcBef>
                  <a:spcPct val="50000"/>
                </a:spcBef>
              </a:pPr>
              <a:endParaRPr lang="ru-RU" sz="2000" b="1">
                <a:latin typeface="Times New Roman" pitchFamily="18" charset="0"/>
              </a:endParaRPr>
            </a:p>
          </p:txBody>
        </p:sp>
        <p:sp>
          <p:nvSpPr>
            <p:cNvPr id="7193" name="Text Box 58"/>
            <p:cNvSpPr txBox="1">
              <a:spLocks noChangeArrowheads="1"/>
            </p:cNvSpPr>
            <p:nvPr/>
          </p:nvSpPr>
          <p:spPr bwMode="auto">
            <a:xfrm>
              <a:off x="2448" y="2342"/>
              <a:ext cx="336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-5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-6</a:t>
              </a:r>
            </a:p>
            <a:p>
              <a:pPr eaLnBrk="0" hangingPunct="0">
                <a:spcBef>
                  <a:spcPct val="50000"/>
                </a:spcBef>
              </a:pPr>
              <a:endParaRPr lang="ru-RU" sz="2000" b="1">
                <a:latin typeface="Times New Roman" pitchFamily="18" charset="0"/>
              </a:endParaRPr>
            </a:p>
          </p:txBody>
        </p:sp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2783" y="106"/>
              <a:ext cx="97" cy="3974"/>
              <a:chOff x="2783" y="106"/>
              <a:chExt cx="97" cy="3974"/>
            </a:xfrm>
          </p:grpSpPr>
          <p:sp>
            <p:nvSpPr>
              <p:cNvPr id="7195" name="Line 60"/>
              <p:cNvSpPr>
                <a:spLocks noChangeShapeType="1"/>
              </p:cNvSpPr>
              <p:nvPr/>
            </p:nvSpPr>
            <p:spPr bwMode="auto">
              <a:xfrm flipV="1">
                <a:off x="2783" y="106"/>
                <a:ext cx="1" cy="39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96" name="Line 61"/>
              <p:cNvSpPr>
                <a:spLocks noChangeShapeType="1"/>
              </p:cNvSpPr>
              <p:nvPr/>
            </p:nvSpPr>
            <p:spPr bwMode="auto">
              <a:xfrm>
                <a:off x="2784" y="48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97" name="Line 62"/>
              <p:cNvSpPr>
                <a:spLocks noChangeShapeType="1"/>
              </p:cNvSpPr>
              <p:nvPr/>
            </p:nvSpPr>
            <p:spPr bwMode="auto">
              <a:xfrm>
                <a:off x="2784" y="76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98" name="Line 63"/>
              <p:cNvSpPr>
                <a:spLocks noChangeShapeType="1"/>
              </p:cNvSpPr>
              <p:nvPr/>
            </p:nvSpPr>
            <p:spPr bwMode="auto">
              <a:xfrm>
                <a:off x="2784" y="105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99" name="Line 64"/>
              <p:cNvSpPr>
                <a:spLocks noChangeShapeType="1"/>
              </p:cNvSpPr>
              <p:nvPr/>
            </p:nvSpPr>
            <p:spPr bwMode="auto">
              <a:xfrm>
                <a:off x="2784" y="134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0" name="Line 65"/>
              <p:cNvSpPr>
                <a:spLocks noChangeShapeType="1"/>
              </p:cNvSpPr>
              <p:nvPr/>
            </p:nvSpPr>
            <p:spPr bwMode="auto">
              <a:xfrm>
                <a:off x="2784" y="163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1" name="Line 66"/>
              <p:cNvSpPr>
                <a:spLocks noChangeShapeType="1"/>
              </p:cNvSpPr>
              <p:nvPr/>
            </p:nvSpPr>
            <p:spPr bwMode="auto">
              <a:xfrm>
                <a:off x="2784" y="192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2" name="Line 67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3" name="Line 68"/>
              <p:cNvSpPr>
                <a:spLocks noChangeShapeType="1"/>
              </p:cNvSpPr>
              <p:nvPr/>
            </p:nvSpPr>
            <p:spPr bwMode="auto">
              <a:xfrm>
                <a:off x="2784" y="278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4" name="Line 69"/>
              <p:cNvSpPr>
                <a:spLocks noChangeShapeType="1"/>
              </p:cNvSpPr>
              <p:nvPr/>
            </p:nvSpPr>
            <p:spPr bwMode="auto">
              <a:xfrm>
                <a:off x="2784" y="307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5" name="Line 70"/>
              <p:cNvSpPr>
                <a:spLocks noChangeShapeType="1"/>
              </p:cNvSpPr>
              <p:nvPr/>
            </p:nvSpPr>
            <p:spPr bwMode="auto">
              <a:xfrm>
                <a:off x="2784" y="336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6" name="Line 71"/>
              <p:cNvSpPr>
                <a:spLocks noChangeShapeType="1"/>
              </p:cNvSpPr>
              <p:nvPr/>
            </p:nvSpPr>
            <p:spPr bwMode="auto">
              <a:xfrm>
                <a:off x="2784" y="364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7" name="Line 72"/>
              <p:cNvSpPr>
                <a:spLocks noChangeShapeType="1"/>
              </p:cNvSpPr>
              <p:nvPr/>
            </p:nvSpPr>
            <p:spPr bwMode="auto">
              <a:xfrm>
                <a:off x="2784" y="393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762000" y="3352800"/>
            <a:ext cx="8382000" cy="549275"/>
            <a:chOff x="480" y="2112"/>
            <a:chExt cx="5280" cy="346"/>
          </a:xfrm>
        </p:grpSpPr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480" y="2160"/>
              <a:ext cx="5280" cy="298"/>
              <a:chOff x="480" y="2160"/>
              <a:chExt cx="5280" cy="298"/>
            </a:xfrm>
          </p:grpSpPr>
          <p:sp>
            <p:nvSpPr>
              <p:cNvPr id="7189" name="Text Box 39"/>
              <p:cNvSpPr txBox="1">
                <a:spLocks noChangeArrowheads="1"/>
              </p:cNvSpPr>
              <p:nvPr/>
            </p:nvSpPr>
            <p:spPr bwMode="auto">
              <a:xfrm>
                <a:off x="2784" y="2160"/>
                <a:ext cx="29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ru-RU" sz="2400">
                    <a:latin typeface="Times New Roman" pitchFamily="18" charset="0"/>
                  </a:rPr>
                  <a:t>   </a:t>
                </a:r>
                <a:r>
                  <a:rPr lang="ru-RU" sz="2000" b="1">
                    <a:latin typeface="Times New Roman" pitchFamily="18" charset="0"/>
                  </a:rPr>
                  <a:t>1       2     3     4     5     6     7               Х</a:t>
                </a: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190" name="Text Box 40"/>
              <p:cNvSpPr txBox="1">
                <a:spLocks noChangeArrowheads="1"/>
              </p:cNvSpPr>
              <p:nvPr/>
            </p:nvSpPr>
            <p:spPr bwMode="auto">
              <a:xfrm>
                <a:off x="528" y="2208"/>
                <a:ext cx="235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ru-RU" sz="2000" b="1">
                    <a:latin typeface="Times New Roman" pitchFamily="18" charset="0"/>
                  </a:rPr>
                  <a:t>  -7     -6    -5   -4    -3    -2   -1    0</a:t>
                </a: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191" name="Line 41"/>
              <p:cNvSpPr>
                <a:spLocks noChangeShapeType="1"/>
              </p:cNvSpPr>
              <p:nvPr/>
            </p:nvSpPr>
            <p:spPr bwMode="auto">
              <a:xfrm>
                <a:off x="480" y="2208"/>
                <a:ext cx="49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175" name="Line 42"/>
            <p:cNvSpPr>
              <a:spLocks noChangeShapeType="1"/>
            </p:cNvSpPr>
            <p:nvPr/>
          </p:nvSpPr>
          <p:spPr bwMode="auto">
            <a:xfrm>
              <a:off x="3072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6" name="Line 43"/>
            <p:cNvSpPr>
              <a:spLocks noChangeShapeType="1"/>
            </p:cNvSpPr>
            <p:nvPr/>
          </p:nvSpPr>
          <p:spPr bwMode="auto">
            <a:xfrm>
              <a:off x="336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7" name="Line 44"/>
            <p:cNvSpPr>
              <a:spLocks noChangeShapeType="1"/>
            </p:cNvSpPr>
            <p:nvPr/>
          </p:nvSpPr>
          <p:spPr bwMode="auto">
            <a:xfrm>
              <a:off x="3648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8" name="Line 45"/>
            <p:cNvSpPr>
              <a:spLocks noChangeShapeType="1"/>
            </p:cNvSpPr>
            <p:nvPr/>
          </p:nvSpPr>
          <p:spPr bwMode="auto">
            <a:xfrm>
              <a:off x="3936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9" name="Line 46"/>
            <p:cNvSpPr>
              <a:spLocks noChangeShapeType="1"/>
            </p:cNvSpPr>
            <p:nvPr/>
          </p:nvSpPr>
          <p:spPr bwMode="auto">
            <a:xfrm>
              <a:off x="4224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0" name="Line 47"/>
            <p:cNvSpPr>
              <a:spLocks noChangeShapeType="1"/>
            </p:cNvSpPr>
            <p:nvPr/>
          </p:nvSpPr>
          <p:spPr bwMode="auto">
            <a:xfrm>
              <a:off x="4512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1" name="Line 48"/>
            <p:cNvSpPr>
              <a:spLocks noChangeShapeType="1"/>
            </p:cNvSpPr>
            <p:nvPr/>
          </p:nvSpPr>
          <p:spPr bwMode="auto">
            <a:xfrm>
              <a:off x="480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2" name="Line 49"/>
            <p:cNvSpPr>
              <a:spLocks noChangeShapeType="1"/>
            </p:cNvSpPr>
            <p:nvPr/>
          </p:nvSpPr>
          <p:spPr bwMode="auto">
            <a:xfrm>
              <a:off x="768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3" name="Line 50"/>
            <p:cNvSpPr>
              <a:spLocks noChangeShapeType="1"/>
            </p:cNvSpPr>
            <p:nvPr/>
          </p:nvSpPr>
          <p:spPr bwMode="auto">
            <a:xfrm>
              <a:off x="1056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4" name="Line 51"/>
            <p:cNvSpPr>
              <a:spLocks noChangeShapeType="1"/>
            </p:cNvSpPr>
            <p:nvPr/>
          </p:nvSpPr>
          <p:spPr bwMode="auto">
            <a:xfrm>
              <a:off x="1344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5" name="Line 52"/>
            <p:cNvSpPr>
              <a:spLocks noChangeShapeType="1"/>
            </p:cNvSpPr>
            <p:nvPr/>
          </p:nvSpPr>
          <p:spPr bwMode="auto">
            <a:xfrm>
              <a:off x="1632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6" name="Line 53"/>
            <p:cNvSpPr>
              <a:spLocks noChangeShapeType="1"/>
            </p:cNvSpPr>
            <p:nvPr/>
          </p:nvSpPr>
          <p:spPr bwMode="auto">
            <a:xfrm>
              <a:off x="192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7" name="Line 54"/>
            <p:cNvSpPr>
              <a:spLocks noChangeShapeType="1"/>
            </p:cNvSpPr>
            <p:nvPr/>
          </p:nvSpPr>
          <p:spPr bwMode="auto">
            <a:xfrm>
              <a:off x="2208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Line 55"/>
            <p:cNvSpPr>
              <a:spLocks noChangeShapeType="1"/>
            </p:cNvSpPr>
            <p:nvPr/>
          </p:nvSpPr>
          <p:spPr bwMode="auto">
            <a:xfrm>
              <a:off x="2496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OWNLOADS GOOGLE\1350827850_15_item_pict_big_K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4667264" cy="3333760"/>
          </a:xfrm>
          <a:prstGeom prst="rect">
            <a:avLst/>
          </a:prstGeom>
          <a:noFill/>
        </p:spPr>
      </p:pic>
      <p:sp>
        <p:nvSpPr>
          <p:cNvPr id="14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DD1F7F34-13B6-4085-A419-546443296B95}" type="slidenum">
              <a:rPr lang="ru-RU"/>
              <a:pPr algn="ctr">
                <a:defRPr/>
              </a:pPr>
              <a:t>2</a:t>
            </a:fld>
            <a:endParaRPr lang="ru-RU" dirty="0"/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362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Чтобы правильно занять свое место в кинотеатре, нужно знать две координаты – </a:t>
            </a:r>
            <a:r>
              <a:rPr lang="ru-RU" sz="2400" b="1">
                <a:solidFill>
                  <a:schemeClr val="hlink"/>
                </a:solidFill>
              </a:rPr>
              <a:t>ряд</a:t>
            </a:r>
            <a:r>
              <a:rPr lang="ru-RU" sz="2400" b="1"/>
              <a:t> и </a:t>
            </a:r>
            <a:r>
              <a:rPr lang="ru-RU" sz="2400" b="1">
                <a:solidFill>
                  <a:schemeClr val="accent1"/>
                </a:solidFill>
              </a:rPr>
              <a:t>место</a:t>
            </a:r>
          </a:p>
        </p:txBody>
      </p:sp>
      <p:sp>
        <p:nvSpPr>
          <p:cNvPr id="16389" name="Rectangle 74"/>
          <p:cNvSpPr>
            <a:spLocks noChangeArrowheads="1"/>
          </p:cNvSpPr>
          <p:nvPr/>
        </p:nvSpPr>
        <p:spPr bwMode="auto">
          <a:xfrm rot="5400000">
            <a:off x="7311232" y="3272631"/>
            <a:ext cx="3048000" cy="6175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Кинотеатр</a:t>
            </a:r>
          </a:p>
        </p:txBody>
      </p:sp>
      <p:sp>
        <p:nvSpPr>
          <p:cNvPr id="16390" name="Text Box 76"/>
          <p:cNvSpPr txBox="1">
            <a:spLocks noChangeArrowheads="1"/>
          </p:cNvSpPr>
          <p:nvPr/>
        </p:nvSpPr>
        <p:spPr bwMode="auto">
          <a:xfrm>
            <a:off x="4038600" y="1981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1 ряд</a:t>
            </a:r>
          </a:p>
        </p:txBody>
      </p:sp>
      <p:sp>
        <p:nvSpPr>
          <p:cNvPr id="16391" name="Text Box 77"/>
          <p:cNvSpPr txBox="1">
            <a:spLocks noChangeArrowheads="1"/>
          </p:cNvSpPr>
          <p:nvPr/>
        </p:nvSpPr>
        <p:spPr bwMode="auto">
          <a:xfrm>
            <a:off x="4038600" y="2667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2 ряд</a:t>
            </a:r>
          </a:p>
        </p:txBody>
      </p:sp>
      <p:sp>
        <p:nvSpPr>
          <p:cNvPr id="16392" name="Text Box 78"/>
          <p:cNvSpPr txBox="1">
            <a:spLocks noChangeArrowheads="1"/>
          </p:cNvSpPr>
          <p:nvPr/>
        </p:nvSpPr>
        <p:spPr bwMode="auto">
          <a:xfrm>
            <a:off x="4038600" y="3276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3 ряд</a:t>
            </a:r>
          </a:p>
        </p:txBody>
      </p:sp>
      <p:sp>
        <p:nvSpPr>
          <p:cNvPr id="16393" name="Text Box 79"/>
          <p:cNvSpPr txBox="1">
            <a:spLocks noChangeArrowheads="1"/>
          </p:cNvSpPr>
          <p:nvPr/>
        </p:nvSpPr>
        <p:spPr bwMode="auto">
          <a:xfrm>
            <a:off x="4038600" y="3886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4 ряд</a:t>
            </a:r>
          </a:p>
        </p:txBody>
      </p:sp>
      <p:sp>
        <p:nvSpPr>
          <p:cNvPr id="16394" name="Text Box 80"/>
          <p:cNvSpPr txBox="1">
            <a:spLocks noChangeArrowheads="1"/>
          </p:cNvSpPr>
          <p:nvPr/>
        </p:nvSpPr>
        <p:spPr bwMode="auto">
          <a:xfrm>
            <a:off x="4038600" y="4495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5 ряд</a:t>
            </a:r>
          </a:p>
        </p:txBody>
      </p:sp>
      <p:grpSp>
        <p:nvGrpSpPr>
          <p:cNvPr id="2" name="Group 140"/>
          <p:cNvGrpSpPr>
            <a:grpSpLocks/>
          </p:cNvGrpSpPr>
          <p:nvPr/>
        </p:nvGrpSpPr>
        <p:grpSpPr bwMode="auto">
          <a:xfrm>
            <a:off x="4800600" y="2667000"/>
            <a:ext cx="3784600" cy="457200"/>
            <a:chOff x="3024" y="1296"/>
            <a:chExt cx="2384" cy="28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 rot="10800000">
              <a:off x="3072" y="1296"/>
              <a:ext cx="2256" cy="288"/>
              <a:chOff x="768" y="480"/>
              <a:chExt cx="4032" cy="288"/>
            </a:xfrm>
          </p:grpSpPr>
          <p:sp>
            <p:nvSpPr>
              <p:cNvPr id="6154" name="chair3"/>
              <p:cNvSpPr>
                <a:spLocks noEditPoints="1" noChangeArrowheads="1"/>
              </p:cNvSpPr>
              <p:nvPr/>
            </p:nvSpPr>
            <p:spPr bwMode="auto">
              <a:xfrm>
                <a:off x="76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55" name="chair3"/>
              <p:cNvSpPr>
                <a:spLocks noEditPoints="1" noChangeArrowheads="1"/>
              </p:cNvSpPr>
              <p:nvPr/>
            </p:nvSpPr>
            <p:spPr bwMode="auto">
              <a:xfrm>
                <a:off x="1104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56" name="chair3"/>
              <p:cNvSpPr>
                <a:spLocks noEditPoints="1" noChangeArrowheads="1"/>
              </p:cNvSpPr>
              <p:nvPr/>
            </p:nvSpPr>
            <p:spPr bwMode="auto">
              <a:xfrm>
                <a:off x="144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57" name="chair3"/>
              <p:cNvSpPr>
                <a:spLocks noEditPoints="1" noChangeArrowheads="1"/>
              </p:cNvSpPr>
              <p:nvPr/>
            </p:nvSpPr>
            <p:spPr bwMode="auto">
              <a:xfrm>
                <a:off x="1776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58" name="chair3"/>
              <p:cNvSpPr>
                <a:spLocks noEditPoints="1" noChangeArrowheads="1"/>
              </p:cNvSpPr>
              <p:nvPr/>
            </p:nvSpPr>
            <p:spPr bwMode="auto">
              <a:xfrm>
                <a:off x="211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59" name="chair3"/>
              <p:cNvSpPr>
                <a:spLocks noEditPoints="1" noChangeArrowheads="1"/>
              </p:cNvSpPr>
              <p:nvPr/>
            </p:nvSpPr>
            <p:spPr bwMode="auto">
              <a:xfrm>
                <a:off x="244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60" name="chair3"/>
              <p:cNvSpPr>
                <a:spLocks noEditPoints="1" noChangeArrowheads="1"/>
              </p:cNvSpPr>
              <p:nvPr/>
            </p:nvSpPr>
            <p:spPr bwMode="auto">
              <a:xfrm>
                <a:off x="2784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61" name="chair3"/>
              <p:cNvSpPr>
                <a:spLocks noEditPoints="1" noChangeArrowheads="1"/>
              </p:cNvSpPr>
              <p:nvPr/>
            </p:nvSpPr>
            <p:spPr bwMode="auto">
              <a:xfrm>
                <a:off x="312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62" name="chair3"/>
              <p:cNvSpPr>
                <a:spLocks noEditPoints="1" noChangeArrowheads="1"/>
              </p:cNvSpPr>
              <p:nvPr/>
            </p:nvSpPr>
            <p:spPr bwMode="auto">
              <a:xfrm>
                <a:off x="3456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63" name="chair3"/>
              <p:cNvSpPr>
                <a:spLocks noEditPoints="1" noChangeArrowheads="1"/>
              </p:cNvSpPr>
              <p:nvPr/>
            </p:nvSpPr>
            <p:spPr bwMode="auto">
              <a:xfrm>
                <a:off x="379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64" name="chair3"/>
              <p:cNvSpPr>
                <a:spLocks noEditPoints="1" noChangeArrowheads="1"/>
              </p:cNvSpPr>
              <p:nvPr/>
            </p:nvSpPr>
            <p:spPr bwMode="auto">
              <a:xfrm>
                <a:off x="4128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65" name="chair3"/>
              <p:cNvSpPr>
                <a:spLocks noEditPoints="1" noChangeArrowheads="1"/>
              </p:cNvSpPr>
              <p:nvPr/>
            </p:nvSpPr>
            <p:spPr bwMode="auto">
              <a:xfrm>
                <a:off x="4464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99"/>
                  </a:solidFill>
                  <a:latin typeface="+mn-lt"/>
                </a:endParaRPr>
              </a:p>
            </p:txBody>
          </p:sp>
        </p:grpSp>
        <p:sp>
          <p:nvSpPr>
            <p:cNvPr id="16505" name="Text Box 102"/>
            <p:cNvSpPr txBox="1">
              <a:spLocks noChangeArrowheads="1"/>
            </p:cNvSpPr>
            <p:nvPr/>
          </p:nvSpPr>
          <p:spPr bwMode="auto">
            <a:xfrm>
              <a:off x="4032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6506" name="Text Box 129"/>
            <p:cNvSpPr txBox="1">
              <a:spLocks noChangeArrowheads="1"/>
            </p:cNvSpPr>
            <p:nvPr/>
          </p:nvSpPr>
          <p:spPr bwMode="auto">
            <a:xfrm>
              <a:off x="3840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6507" name="Text Box 130"/>
            <p:cNvSpPr txBox="1">
              <a:spLocks noChangeArrowheads="1"/>
            </p:cNvSpPr>
            <p:nvPr/>
          </p:nvSpPr>
          <p:spPr bwMode="auto">
            <a:xfrm>
              <a:off x="3648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6508" name="Text Box 131"/>
            <p:cNvSpPr txBox="1">
              <a:spLocks noChangeArrowheads="1"/>
            </p:cNvSpPr>
            <p:nvPr/>
          </p:nvSpPr>
          <p:spPr bwMode="auto">
            <a:xfrm>
              <a:off x="3456" y="129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6509" name="Text Box 132"/>
            <p:cNvSpPr txBox="1">
              <a:spLocks noChangeArrowheads="1"/>
            </p:cNvSpPr>
            <p:nvPr/>
          </p:nvSpPr>
          <p:spPr bwMode="auto">
            <a:xfrm>
              <a:off x="3264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6510" name="Text Box 133"/>
            <p:cNvSpPr txBox="1">
              <a:spLocks noChangeArrowheads="1"/>
            </p:cNvSpPr>
            <p:nvPr/>
          </p:nvSpPr>
          <p:spPr bwMode="auto">
            <a:xfrm>
              <a:off x="3024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6511" name="Text Box 134"/>
            <p:cNvSpPr txBox="1">
              <a:spLocks noChangeArrowheads="1"/>
            </p:cNvSpPr>
            <p:nvPr/>
          </p:nvSpPr>
          <p:spPr bwMode="auto">
            <a:xfrm>
              <a:off x="4176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6512" name="Text Box 135"/>
            <p:cNvSpPr txBox="1">
              <a:spLocks noChangeArrowheads="1"/>
            </p:cNvSpPr>
            <p:nvPr/>
          </p:nvSpPr>
          <p:spPr bwMode="auto">
            <a:xfrm>
              <a:off x="4368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6513" name="Text Box 136"/>
            <p:cNvSpPr txBox="1">
              <a:spLocks noChangeArrowheads="1"/>
            </p:cNvSpPr>
            <p:nvPr/>
          </p:nvSpPr>
          <p:spPr bwMode="auto">
            <a:xfrm>
              <a:off x="4560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16514" name="Text Box 137"/>
            <p:cNvSpPr txBox="1">
              <a:spLocks noChangeArrowheads="1"/>
            </p:cNvSpPr>
            <p:nvPr/>
          </p:nvSpPr>
          <p:spPr bwMode="auto">
            <a:xfrm>
              <a:off x="4704" y="1296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16515" name="Text Box 138"/>
            <p:cNvSpPr txBox="1">
              <a:spLocks noChangeArrowheads="1"/>
            </p:cNvSpPr>
            <p:nvPr/>
          </p:nvSpPr>
          <p:spPr bwMode="auto">
            <a:xfrm>
              <a:off x="4896" y="1344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16516" name="Text Box 139"/>
            <p:cNvSpPr txBox="1">
              <a:spLocks noChangeArrowheads="1"/>
            </p:cNvSpPr>
            <p:nvPr/>
          </p:nvSpPr>
          <p:spPr bwMode="auto">
            <a:xfrm>
              <a:off x="5088" y="1296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12</a:t>
              </a:r>
            </a:p>
          </p:txBody>
        </p:sp>
      </p:grpSp>
      <p:grpSp>
        <p:nvGrpSpPr>
          <p:cNvPr id="4" name="Group 141"/>
          <p:cNvGrpSpPr>
            <a:grpSpLocks/>
          </p:cNvGrpSpPr>
          <p:nvPr/>
        </p:nvGrpSpPr>
        <p:grpSpPr bwMode="auto">
          <a:xfrm>
            <a:off x="4800600" y="2057400"/>
            <a:ext cx="3784600" cy="457200"/>
            <a:chOff x="3024" y="1296"/>
            <a:chExt cx="2384" cy="288"/>
          </a:xfrm>
        </p:grpSpPr>
        <p:grpSp>
          <p:nvGrpSpPr>
            <p:cNvPr id="5" name="Group 142"/>
            <p:cNvGrpSpPr>
              <a:grpSpLocks/>
            </p:cNvGrpSpPr>
            <p:nvPr/>
          </p:nvGrpSpPr>
          <p:grpSpPr bwMode="auto">
            <a:xfrm rot="10800000">
              <a:off x="3072" y="1296"/>
              <a:ext cx="2256" cy="288"/>
              <a:chOff x="768" y="480"/>
              <a:chExt cx="4032" cy="288"/>
            </a:xfrm>
          </p:grpSpPr>
          <p:sp>
            <p:nvSpPr>
              <p:cNvPr id="6287" name="chair3"/>
              <p:cNvSpPr>
                <a:spLocks noEditPoints="1" noChangeArrowheads="1"/>
              </p:cNvSpPr>
              <p:nvPr/>
            </p:nvSpPr>
            <p:spPr bwMode="auto">
              <a:xfrm>
                <a:off x="76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88" name="chair3"/>
              <p:cNvSpPr>
                <a:spLocks noEditPoints="1" noChangeArrowheads="1"/>
              </p:cNvSpPr>
              <p:nvPr/>
            </p:nvSpPr>
            <p:spPr bwMode="auto">
              <a:xfrm>
                <a:off x="1104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89" name="chair3"/>
              <p:cNvSpPr>
                <a:spLocks noEditPoints="1" noChangeArrowheads="1"/>
              </p:cNvSpPr>
              <p:nvPr/>
            </p:nvSpPr>
            <p:spPr bwMode="auto">
              <a:xfrm>
                <a:off x="144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90" name="chair3"/>
              <p:cNvSpPr>
                <a:spLocks noEditPoints="1" noChangeArrowheads="1"/>
              </p:cNvSpPr>
              <p:nvPr/>
            </p:nvSpPr>
            <p:spPr bwMode="auto">
              <a:xfrm>
                <a:off x="1776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91" name="chair3"/>
              <p:cNvSpPr>
                <a:spLocks noEditPoints="1" noChangeArrowheads="1"/>
              </p:cNvSpPr>
              <p:nvPr/>
            </p:nvSpPr>
            <p:spPr bwMode="auto">
              <a:xfrm>
                <a:off x="211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92" name="chair3"/>
              <p:cNvSpPr>
                <a:spLocks noEditPoints="1" noChangeArrowheads="1"/>
              </p:cNvSpPr>
              <p:nvPr/>
            </p:nvSpPr>
            <p:spPr bwMode="auto">
              <a:xfrm>
                <a:off x="244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93" name="chair3"/>
              <p:cNvSpPr>
                <a:spLocks noEditPoints="1" noChangeArrowheads="1"/>
              </p:cNvSpPr>
              <p:nvPr/>
            </p:nvSpPr>
            <p:spPr bwMode="auto">
              <a:xfrm>
                <a:off x="2784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94" name="chair3"/>
              <p:cNvSpPr>
                <a:spLocks noEditPoints="1" noChangeArrowheads="1"/>
              </p:cNvSpPr>
              <p:nvPr/>
            </p:nvSpPr>
            <p:spPr bwMode="auto">
              <a:xfrm>
                <a:off x="312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95" name="chair3"/>
              <p:cNvSpPr>
                <a:spLocks noEditPoints="1" noChangeArrowheads="1"/>
              </p:cNvSpPr>
              <p:nvPr/>
            </p:nvSpPr>
            <p:spPr bwMode="auto">
              <a:xfrm>
                <a:off x="3456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96" name="chair3"/>
              <p:cNvSpPr>
                <a:spLocks noEditPoints="1" noChangeArrowheads="1"/>
              </p:cNvSpPr>
              <p:nvPr/>
            </p:nvSpPr>
            <p:spPr bwMode="auto">
              <a:xfrm>
                <a:off x="379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97" name="chair3"/>
              <p:cNvSpPr>
                <a:spLocks noEditPoints="1" noChangeArrowheads="1"/>
              </p:cNvSpPr>
              <p:nvPr/>
            </p:nvSpPr>
            <p:spPr bwMode="auto">
              <a:xfrm>
                <a:off x="4128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98" name="chair3"/>
              <p:cNvSpPr>
                <a:spLocks noEditPoints="1" noChangeArrowheads="1"/>
              </p:cNvSpPr>
              <p:nvPr/>
            </p:nvSpPr>
            <p:spPr bwMode="auto">
              <a:xfrm>
                <a:off x="4464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99"/>
                  </a:solidFill>
                  <a:latin typeface="+mn-lt"/>
                </a:endParaRPr>
              </a:p>
            </p:txBody>
          </p:sp>
        </p:grpSp>
        <p:sp>
          <p:nvSpPr>
            <p:cNvPr id="16480" name="Text Box 155"/>
            <p:cNvSpPr txBox="1">
              <a:spLocks noChangeArrowheads="1"/>
            </p:cNvSpPr>
            <p:nvPr/>
          </p:nvSpPr>
          <p:spPr bwMode="auto">
            <a:xfrm>
              <a:off x="4032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6481" name="Text Box 156"/>
            <p:cNvSpPr txBox="1">
              <a:spLocks noChangeArrowheads="1"/>
            </p:cNvSpPr>
            <p:nvPr/>
          </p:nvSpPr>
          <p:spPr bwMode="auto">
            <a:xfrm>
              <a:off x="3840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6482" name="Text Box 157"/>
            <p:cNvSpPr txBox="1">
              <a:spLocks noChangeArrowheads="1"/>
            </p:cNvSpPr>
            <p:nvPr/>
          </p:nvSpPr>
          <p:spPr bwMode="auto">
            <a:xfrm>
              <a:off x="3648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6483" name="Text Box 158"/>
            <p:cNvSpPr txBox="1">
              <a:spLocks noChangeArrowheads="1"/>
            </p:cNvSpPr>
            <p:nvPr/>
          </p:nvSpPr>
          <p:spPr bwMode="auto">
            <a:xfrm>
              <a:off x="3456" y="129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6484" name="Text Box 159"/>
            <p:cNvSpPr txBox="1">
              <a:spLocks noChangeArrowheads="1"/>
            </p:cNvSpPr>
            <p:nvPr/>
          </p:nvSpPr>
          <p:spPr bwMode="auto">
            <a:xfrm>
              <a:off x="3264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6485" name="Text Box 160"/>
            <p:cNvSpPr txBox="1">
              <a:spLocks noChangeArrowheads="1"/>
            </p:cNvSpPr>
            <p:nvPr/>
          </p:nvSpPr>
          <p:spPr bwMode="auto">
            <a:xfrm>
              <a:off x="3024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6486" name="Text Box 161"/>
            <p:cNvSpPr txBox="1">
              <a:spLocks noChangeArrowheads="1"/>
            </p:cNvSpPr>
            <p:nvPr/>
          </p:nvSpPr>
          <p:spPr bwMode="auto">
            <a:xfrm>
              <a:off x="4176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6487" name="Text Box 162"/>
            <p:cNvSpPr txBox="1">
              <a:spLocks noChangeArrowheads="1"/>
            </p:cNvSpPr>
            <p:nvPr/>
          </p:nvSpPr>
          <p:spPr bwMode="auto">
            <a:xfrm>
              <a:off x="4368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6488" name="Text Box 163"/>
            <p:cNvSpPr txBox="1">
              <a:spLocks noChangeArrowheads="1"/>
            </p:cNvSpPr>
            <p:nvPr/>
          </p:nvSpPr>
          <p:spPr bwMode="auto">
            <a:xfrm>
              <a:off x="4560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16489" name="Text Box 164"/>
            <p:cNvSpPr txBox="1">
              <a:spLocks noChangeArrowheads="1"/>
            </p:cNvSpPr>
            <p:nvPr/>
          </p:nvSpPr>
          <p:spPr bwMode="auto">
            <a:xfrm>
              <a:off x="4704" y="1296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16490" name="Text Box 165"/>
            <p:cNvSpPr txBox="1">
              <a:spLocks noChangeArrowheads="1"/>
            </p:cNvSpPr>
            <p:nvPr/>
          </p:nvSpPr>
          <p:spPr bwMode="auto">
            <a:xfrm>
              <a:off x="4896" y="1344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16491" name="Text Box 166"/>
            <p:cNvSpPr txBox="1">
              <a:spLocks noChangeArrowheads="1"/>
            </p:cNvSpPr>
            <p:nvPr/>
          </p:nvSpPr>
          <p:spPr bwMode="auto">
            <a:xfrm>
              <a:off x="5088" y="1296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12</a:t>
              </a:r>
            </a:p>
          </p:txBody>
        </p:sp>
      </p:grpSp>
      <p:grpSp>
        <p:nvGrpSpPr>
          <p:cNvPr id="6" name="Group 180"/>
          <p:cNvGrpSpPr>
            <a:grpSpLocks/>
          </p:cNvGrpSpPr>
          <p:nvPr/>
        </p:nvGrpSpPr>
        <p:grpSpPr bwMode="auto">
          <a:xfrm>
            <a:off x="4800600" y="3276600"/>
            <a:ext cx="3784600" cy="457200"/>
            <a:chOff x="3024" y="1296"/>
            <a:chExt cx="2384" cy="288"/>
          </a:xfrm>
        </p:grpSpPr>
        <p:grpSp>
          <p:nvGrpSpPr>
            <p:cNvPr id="7" name="Group 181"/>
            <p:cNvGrpSpPr>
              <a:grpSpLocks/>
            </p:cNvGrpSpPr>
            <p:nvPr/>
          </p:nvGrpSpPr>
          <p:grpSpPr bwMode="auto">
            <a:xfrm rot="10800000">
              <a:off x="3072" y="1296"/>
              <a:ext cx="2256" cy="288"/>
              <a:chOff x="768" y="480"/>
              <a:chExt cx="4032" cy="288"/>
            </a:xfrm>
          </p:grpSpPr>
          <p:sp>
            <p:nvSpPr>
              <p:cNvPr id="6326" name="chair3"/>
              <p:cNvSpPr>
                <a:spLocks noEditPoints="1" noChangeArrowheads="1"/>
              </p:cNvSpPr>
              <p:nvPr/>
            </p:nvSpPr>
            <p:spPr bwMode="auto">
              <a:xfrm>
                <a:off x="76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27" name="chair3"/>
              <p:cNvSpPr>
                <a:spLocks noEditPoints="1" noChangeArrowheads="1"/>
              </p:cNvSpPr>
              <p:nvPr/>
            </p:nvSpPr>
            <p:spPr bwMode="auto">
              <a:xfrm>
                <a:off x="1104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28" name="chair3"/>
              <p:cNvSpPr>
                <a:spLocks noEditPoints="1" noChangeArrowheads="1"/>
              </p:cNvSpPr>
              <p:nvPr/>
            </p:nvSpPr>
            <p:spPr bwMode="auto">
              <a:xfrm>
                <a:off x="144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29" name="chair3"/>
              <p:cNvSpPr>
                <a:spLocks noEditPoints="1" noChangeArrowheads="1"/>
              </p:cNvSpPr>
              <p:nvPr/>
            </p:nvSpPr>
            <p:spPr bwMode="auto">
              <a:xfrm>
                <a:off x="1776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30" name="chair3"/>
              <p:cNvSpPr>
                <a:spLocks noEditPoints="1" noChangeArrowheads="1"/>
              </p:cNvSpPr>
              <p:nvPr/>
            </p:nvSpPr>
            <p:spPr bwMode="auto">
              <a:xfrm>
                <a:off x="211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31" name="chair3"/>
              <p:cNvSpPr>
                <a:spLocks noEditPoints="1" noChangeArrowheads="1"/>
              </p:cNvSpPr>
              <p:nvPr/>
            </p:nvSpPr>
            <p:spPr bwMode="auto">
              <a:xfrm>
                <a:off x="244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32" name="chair3"/>
              <p:cNvSpPr>
                <a:spLocks noEditPoints="1" noChangeArrowheads="1"/>
              </p:cNvSpPr>
              <p:nvPr/>
            </p:nvSpPr>
            <p:spPr bwMode="auto">
              <a:xfrm>
                <a:off x="2784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33" name="chair3"/>
              <p:cNvSpPr>
                <a:spLocks noEditPoints="1" noChangeArrowheads="1"/>
              </p:cNvSpPr>
              <p:nvPr/>
            </p:nvSpPr>
            <p:spPr bwMode="auto">
              <a:xfrm>
                <a:off x="312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34" name="chair3"/>
              <p:cNvSpPr>
                <a:spLocks noEditPoints="1" noChangeArrowheads="1"/>
              </p:cNvSpPr>
              <p:nvPr/>
            </p:nvSpPr>
            <p:spPr bwMode="auto">
              <a:xfrm>
                <a:off x="3458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35" name="chair3"/>
              <p:cNvSpPr>
                <a:spLocks noEditPoints="1" noChangeArrowheads="1"/>
              </p:cNvSpPr>
              <p:nvPr/>
            </p:nvSpPr>
            <p:spPr bwMode="auto">
              <a:xfrm>
                <a:off x="3794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36" name="chair3"/>
              <p:cNvSpPr>
                <a:spLocks noEditPoints="1" noChangeArrowheads="1"/>
              </p:cNvSpPr>
              <p:nvPr/>
            </p:nvSpPr>
            <p:spPr bwMode="auto">
              <a:xfrm>
                <a:off x="413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37" name="chair3"/>
              <p:cNvSpPr>
                <a:spLocks noEditPoints="1" noChangeArrowheads="1"/>
              </p:cNvSpPr>
              <p:nvPr/>
            </p:nvSpPr>
            <p:spPr bwMode="auto">
              <a:xfrm>
                <a:off x="4466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99"/>
                  </a:solidFill>
                  <a:latin typeface="+mn-lt"/>
                </a:endParaRPr>
              </a:p>
            </p:txBody>
          </p:sp>
        </p:grpSp>
        <p:sp>
          <p:nvSpPr>
            <p:cNvPr id="16455" name="Text Box 194"/>
            <p:cNvSpPr txBox="1">
              <a:spLocks noChangeArrowheads="1"/>
            </p:cNvSpPr>
            <p:nvPr/>
          </p:nvSpPr>
          <p:spPr bwMode="auto">
            <a:xfrm>
              <a:off x="4032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6456" name="Text Box 195"/>
            <p:cNvSpPr txBox="1">
              <a:spLocks noChangeArrowheads="1"/>
            </p:cNvSpPr>
            <p:nvPr/>
          </p:nvSpPr>
          <p:spPr bwMode="auto">
            <a:xfrm>
              <a:off x="3840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6457" name="Text Box 196"/>
            <p:cNvSpPr txBox="1">
              <a:spLocks noChangeArrowheads="1"/>
            </p:cNvSpPr>
            <p:nvPr/>
          </p:nvSpPr>
          <p:spPr bwMode="auto">
            <a:xfrm>
              <a:off x="3648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6458" name="Text Box 197"/>
            <p:cNvSpPr txBox="1">
              <a:spLocks noChangeArrowheads="1"/>
            </p:cNvSpPr>
            <p:nvPr/>
          </p:nvSpPr>
          <p:spPr bwMode="auto">
            <a:xfrm>
              <a:off x="3456" y="129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6459" name="Text Box 198"/>
            <p:cNvSpPr txBox="1">
              <a:spLocks noChangeArrowheads="1"/>
            </p:cNvSpPr>
            <p:nvPr/>
          </p:nvSpPr>
          <p:spPr bwMode="auto">
            <a:xfrm>
              <a:off x="3264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6460" name="Text Box 199"/>
            <p:cNvSpPr txBox="1">
              <a:spLocks noChangeArrowheads="1"/>
            </p:cNvSpPr>
            <p:nvPr/>
          </p:nvSpPr>
          <p:spPr bwMode="auto">
            <a:xfrm>
              <a:off x="3024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6461" name="Text Box 200"/>
            <p:cNvSpPr txBox="1">
              <a:spLocks noChangeArrowheads="1"/>
            </p:cNvSpPr>
            <p:nvPr/>
          </p:nvSpPr>
          <p:spPr bwMode="auto">
            <a:xfrm>
              <a:off x="4176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6462" name="Text Box 201"/>
            <p:cNvSpPr txBox="1">
              <a:spLocks noChangeArrowheads="1"/>
            </p:cNvSpPr>
            <p:nvPr/>
          </p:nvSpPr>
          <p:spPr bwMode="auto">
            <a:xfrm>
              <a:off x="4368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6463" name="Text Box 202"/>
            <p:cNvSpPr txBox="1">
              <a:spLocks noChangeArrowheads="1"/>
            </p:cNvSpPr>
            <p:nvPr/>
          </p:nvSpPr>
          <p:spPr bwMode="auto">
            <a:xfrm>
              <a:off x="4560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16464" name="Text Box 203"/>
            <p:cNvSpPr txBox="1">
              <a:spLocks noChangeArrowheads="1"/>
            </p:cNvSpPr>
            <p:nvPr/>
          </p:nvSpPr>
          <p:spPr bwMode="auto">
            <a:xfrm>
              <a:off x="4704" y="1296"/>
              <a:ext cx="320" cy="231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16465" name="Text Box 204"/>
            <p:cNvSpPr txBox="1">
              <a:spLocks noChangeArrowheads="1"/>
            </p:cNvSpPr>
            <p:nvPr/>
          </p:nvSpPr>
          <p:spPr bwMode="auto">
            <a:xfrm>
              <a:off x="4896" y="1344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16466" name="Text Box 205"/>
            <p:cNvSpPr txBox="1">
              <a:spLocks noChangeArrowheads="1"/>
            </p:cNvSpPr>
            <p:nvPr/>
          </p:nvSpPr>
          <p:spPr bwMode="auto">
            <a:xfrm>
              <a:off x="5088" y="1296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12</a:t>
              </a:r>
            </a:p>
          </p:txBody>
        </p:sp>
      </p:grpSp>
      <p:grpSp>
        <p:nvGrpSpPr>
          <p:cNvPr id="8" name="Group 206"/>
          <p:cNvGrpSpPr>
            <a:grpSpLocks/>
          </p:cNvGrpSpPr>
          <p:nvPr/>
        </p:nvGrpSpPr>
        <p:grpSpPr bwMode="auto">
          <a:xfrm>
            <a:off x="4800600" y="3810000"/>
            <a:ext cx="3784600" cy="457200"/>
            <a:chOff x="3024" y="1296"/>
            <a:chExt cx="2384" cy="288"/>
          </a:xfrm>
        </p:grpSpPr>
        <p:grpSp>
          <p:nvGrpSpPr>
            <p:cNvPr id="9" name="Group 207"/>
            <p:cNvGrpSpPr>
              <a:grpSpLocks/>
            </p:cNvGrpSpPr>
            <p:nvPr/>
          </p:nvGrpSpPr>
          <p:grpSpPr bwMode="auto">
            <a:xfrm rot="10800000">
              <a:off x="3072" y="1296"/>
              <a:ext cx="2256" cy="288"/>
              <a:chOff x="768" y="480"/>
              <a:chExt cx="4032" cy="288"/>
            </a:xfrm>
          </p:grpSpPr>
          <p:sp>
            <p:nvSpPr>
              <p:cNvPr id="6352" name="chair3"/>
              <p:cNvSpPr>
                <a:spLocks noEditPoints="1" noChangeArrowheads="1"/>
              </p:cNvSpPr>
              <p:nvPr/>
            </p:nvSpPr>
            <p:spPr bwMode="auto">
              <a:xfrm>
                <a:off x="76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53" name="chair3"/>
              <p:cNvSpPr>
                <a:spLocks noEditPoints="1" noChangeArrowheads="1"/>
              </p:cNvSpPr>
              <p:nvPr/>
            </p:nvSpPr>
            <p:spPr bwMode="auto">
              <a:xfrm>
                <a:off x="1104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54" name="chair3"/>
              <p:cNvSpPr>
                <a:spLocks noEditPoints="1" noChangeArrowheads="1"/>
              </p:cNvSpPr>
              <p:nvPr/>
            </p:nvSpPr>
            <p:spPr bwMode="auto">
              <a:xfrm>
                <a:off x="144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55" name="chair3"/>
              <p:cNvSpPr>
                <a:spLocks noEditPoints="1" noChangeArrowheads="1"/>
              </p:cNvSpPr>
              <p:nvPr/>
            </p:nvSpPr>
            <p:spPr bwMode="auto">
              <a:xfrm>
                <a:off x="1776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56" name="chair3"/>
              <p:cNvSpPr>
                <a:spLocks noEditPoints="1" noChangeArrowheads="1"/>
              </p:cNvSpPr>
              <p:nvPr/>
            </p:nvSpPr>
            <p:spPr bwMode="auto">
              <a:xfrm>
                <a:off x="211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57" name="chair3"/>
              <p:cNvSpPr>
                <a:spLocks noEditPoints="1" noChangeArrowheads="1"/>
              </p:cNvSpPr>
              <p:nvPr/>
            </p:nvSpPr>
            <p:spPr bwMode="auto">
              <a:xfrm>
                <a:off x="244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58" name="chair3"/>
              <p:cNvSpPr>
                <a:spLocks noEditPoints="1" noChangeArrowheads="1"/>
              </p:cNvSpPr>
              <p:nvPr/>
            </p:nvSpPr>
            <p:spPr bwMode="auto">
              <a:xfrm>
                <a:off x="2784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59" name="chair3"/>
              <p:cNvSpPr>
                <a:spLocks noEditPoints="1" noChangeArrowheads="1"/>
              </p:cNvSpPr>
              <p:nvPr/>
            </p:nvSpPr>
            <p:spPr bwMode="auto">
              <a:xfrm>
                <a:off x="312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60" name="chair3"/>
              <p:cNvSpPr>
                <a:spLocks noEditPoints="1" noChangeArrowheads="1"/>
              </p:cNvSpPr>
              <p:nvPr/>
            </p:nvSpPr>
            <p:spPr bwMode="auto">
              <a:xfrm>
                <a:off x="3458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61" name="chair3"/>
              <p:cNvSpPr>
                <a:spLocks noEditPoints="1" noChangeArrowheads="1"/>
              </p:cNvSpPr>
              <p:nvPr/>
            </p:nvSpPr>
            <p:spPr bwMode="auto">
              <a:xfrm>
                <a:off x="3794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62" name="chair3"/>
              <p:cNvSpPr>
                <a:spLocks noEditPoints="1" noChangeArrowheads="1"/>
              </p:cNvSpPr>
              <p:nvPr/>
            </p:nvSpPr>
            <p:spPr bwMode="auto">
              <a:xfrm>
                <a:off x="413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63" name="chair3"/>
              <p:cNvSpPr>
                <a:spLocks noEditPoints="1" noChangeArrowheads="1"/>
              </p:cNvSpPr>
              <p:nvPr/>
            </p:nvSpPr>
            <p:spPr bwMode="auto">
              <a:xfrm>
                <a:off x="4466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99"/>
                  </a:solidFill>
                  <a:latin typeface="+mn-lt"/>
                </a:endParaRPr>
              </a:p>
            </p:txBody>
          </p:sp>
        </p:grpSp>
        <p:sp>
          <p:nvSpPr>
            <p:cNvPr id="16430" name="Text Box 220"/>
            <p:cNvSpPr txBox="1">
              <a:spLocks noChangeArrowheads="1"/>
            </p:cNvSpPr>
            <p:nvPr/>
          </p:nvSpPr>
          <p:spPr bwMode="auto">
            <a:xfrm>
              <a:off x="4032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6431" name="Text Box 221"/>
            <p:cNvSpPr txBox="1">
              <a:spLocks noChangeArrowheads="1"/>
            </p:cNvSpPr>
            <p:nvPr/>
          </p:nvSpPr>
          <p:spPr bwMode="auto">
            <a:xfrm>
              <a:off x="3840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6432" name="Text Box 222"/>
            <p:cNvSpPr txBox="1">
              <a:spLocks noChangeArrowheads="1"/>
            </p:cNvSpPr>
            <p:nvPr/>
          </p:nvSpPr>
          <p:spPr bwMode="auto">
            <a:xfrm>
              <a:off x="3648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6433" name="Text Box 223"/>
            <p:cNvSpPr txBox="1">
              <a:spLocks noChangeArrowheads="1"/>
            </p:cNvSpPr>
            <p:nvPr/>
          </p:nvSpPr>
          <p:spPr bwMode="auto">
            <a:xfrm>
              <a:off x="3456" y="129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6434" name="Text Box 224"/>
            <p:cNvSpPr txBox="1">
              <a:spLocks noChangeArrowheads="1"/>
            </p:cNvSpPr>
            <p:nvPr/>
          </p:nvSpPr>
          <p:spPr bwMode="auto">
            <a:xfrm>
              <a:off x="3264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6435" name="Text Box 225"/>
            <p:cNvSpPr txBox="1">
              <a:spLocks noChangeArrowheads="1"/>
            </p:cNvSpPr>
            <p:nvPr/>
          </p:nvSpPr>
          <p:spPr bwMode="auto">
            <a:xfrm>
              <a:off x="3024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6436" name="Text Box 226"/>
            <p:cNvSpPr txBox="1">
              <a:spLocks noChangeArrowheads="1"/>
            </p:cNvSpPr>
            <p:nvPr/>
          </p:nvSpPr>
          <p:spPr bwMode="auto">
            <a:xfrm>
              <a:off x="4176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6437" name="Text Box 227"/>
            <p:cNvSpPr txBox="1">
              <a:spLocks noChangeArrowheads="1"/>
            </p:cNvSpPr>
            <p:nvPr/>
          </p:nvSpPr>
          <p:spPr bwMode="auto">
            <a:xfrm>
              <a:off x="4368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6438" name="Text Box 228"/>
            <p:cNvSpPr txBox="1">
              <a:spLocks noChangeArrowheads="1"/>
            </p:cNvSpPr>
            <p:nvPr/>
          </p:nvSpPr>
          <p:spPr bwMode="auto">
            <a:xfrm>
              <a:off x="4560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16439" name="Text Box 229"/>
            <p:cNvSpPr txBox="1">
              <a:spLocks noChangeArrowheads="1"/>
            </p:cNvSpPr>
            <p:nvPr/>
          </p:nvSpPr>
          <p:spPr bwMode="auto">
            <a:xfrm>
              <a:off x="4704" y="1296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16440" name="Text Box 230"/>
            <p:cNvSpPr txBox="1">
              <a:spLocks noChangeArrowheads="1"/>
            </p:cNvSpPr>
            <p:nvPr/>
          </p:nvSpPr>
          <p:spPr bwMode="auto">
            <a:xfrm>
              <a:off x="4896" y="1344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16441" name="Text Box 231"/>
            <p:cNvSpPr txBox="1">
              <a:spLocks noChangeArrowheads="1"/>
            </p:cNvSpPr>
            <p:nvPr/>
          </p:nvSpPr>
          <p:spPr bwMode="auto">
            <a:xfrm>
              <a:off x="5088" y="1296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12</a:t>
              </a:r>
            </a:p>
          </p:txBody>
        </p:sp>
      </p:grpSp>
      <p:grpSp>
        <p:nvGrpSpPr>
          <p:cNvPr id="10" name="Group 232"/>
          <p:cNvGrpSpPr>
            <a:grpSpLocks/>
          </p:cNvGrpSpPr>
          <p:nvPr/>
        </p:nvGrpSpPr>
        <p:grpSpPr bwMode="auto">
          <a:xfrm>
            <a:off x="4800600" y="4419600"/>
            <a:ext cx="3784600" cy="457200"/>
            <a:chOff x="3024" y="1296"/>
            <a:chExt cx="2384" cy="288"/>
          </a:xfrm>
        </p:grpSpPr>
        <p:grpSp>
          <p:nvGrpSpPr>
            <p:cNvPr id="11" name="Group 233"/>
            <p:cNvGrpSpPr>
              <a:grpSpLocks/>
            </p:cNvGrpSpPr>
            <p:nvPr/>
          </p:nvGrpSpPr>
          <p:grpSpPr bwMode="auto">
            <a:xfrm rot="10800000">
              <a:off x="3072" y="1296"/>
              <a:ext cx="2256" cy="288"/>
              <a:chOff x="768" y="480"/>
              <a:chExt cx="4032" cy="288"/>
            </a:xfrm>
          </p:grpSpPr>
          <p:sp>
            <p:nvSpPr>
              <p:cNvPr id="6378" name="chair3"/>
              <p:cNvSpPr>
                <a:spLocks noEditPoints="1" noChangeArrowheads="1"/>
              </p:cNvSpPr>
              <p:nvPr/>
            </p:nvSpPr>
            <p:spPr bwMode="auto">
              <a:xfrm>
                <a:off x="76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79" name="chair3"/>
              <p:cNvSpPr>
                <a:spLocks noEditPoints="1" noChangeArrowheads="1"/>
              </p:cNvSpPr>
              <p:nvPr/>
            </p:nvSpPr>
            <p:spPr bwMode="auto">
              <a:xfrm>
                <a:off x="1104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80" name="chair3"/>
              <p:cNvSpPr>
                <a:spLocks noEditPoints="1" noChangeArrowheads="1"/>
              </p:cNvSpPr>
              <p:nvPr/>
            </p:nvSpPr>
            <p:spPr bwMode="auto">
              <a:xfrm>
                <a:off x="144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81" name="chair3"/>
              <p:cNvSpPr>
                <a:spLocks noEditPoints="1" noChangeArrowheads="1"/>
              </p:cNvSpPr>
              <p:nvPr/>
            </p:nvSpPr>
            <p:spPr bwMode="auto">
              <a:xfrm>
                <a:off x="1776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82" name="chair3"/>
              <p:cNvSpPr>
                <a:spLocks noEditPoints="1" noChangeArrowheads="1"/>
              </p:cNvSpPr>
              <p:nvPr/>
            </p:nvSpPr>
            <p:spPr bwMode="auto">
              <a:xfrm>
                <a:off x="211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83" name="chair3"/>
              <p:cNvSpPr>
                <a:spLocks noEditPoints="1" noChangeArrowheads="1"/>
              </p:cNvSpPr>
              <p:nvPr/>
            </p:nvSpPr>
            <p:spPr bwMode="auto">
              <a:xfrm>
                <a:off x="244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84" name="chair3"/>
              <p:cNvSpPr>
                <a:spLocks noEditPoints="1" noChangeArrowheads="1"/>
              </p:cNvSpPr>
              <p:nvPr/>
            </p:nvSpPr>
            <p:spPr bwMode="auto">
              <a:xfrm>
                <a:off x="2784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85" name="chair3"/>
              <p:cNvSpPr>
                <a:spLocks noEditPoints="1" noChangeArrowheads="1"/>
              </p:cNvSpPr>
              <p:nvPr/>
            </p:nvSpPr>
            <p:spPr bwMode="auto">
              <a:xfrm>
                <a:off x="312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86" name="chair3"/>
              <p:cNvSpPr>
                <a:spLocks noEditPoints="1" noChangeArrowheads="1"/>
              </p:cNvSpPr>
              <p:nvPr/>
            </p:nvSpPr>
            <p:spPr bwMode="auto">
              <a:xfrm>
                <a:off x="3458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87" name="chair3"/>
              <p:cNvSpPr>
                <a:spLocks noEditPoints="1" noChangeArrowheads="1"/>
              </p:cNvSpPr>
              <p:nvPr/>
            </p:nvSpPr>
            <p:spPr bwMode="auto">
              <a:xfrm>
                <a:off x="3794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88" name="chair3"/>
              <p:cNvSpPr>
                <a:spLocks noEditPoints="1" noChangeArrowheads="1"/>
              </p:cNvSpPr>
              <p:nvPr/>
            </p:nvSpPr>
            <p:spPr bwMode="auto">
              <a:xfrm>
                <a:off x="413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89" name="chair3"/>
              <p:cNvSpPr>
                <a:spLocks noEditPoints="1" noChangeArrowheads="1"/>
              </p:cNvSpPr>
              <p:nvPr/>
            </p:nvSpPr>
            <p:spPr bwMode="auto">
              <a:xfrm>
                <a:off x="4466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99"/>
                  </a:solidFill>
                  <a:latin typeface="+mn-lt"/>
                </a:endParaRPr>
              </a:p>
            </p:txBody>
          </p:sp>
        </p:grpSp>
        <p:sp>
          <p:nvSpPr>
            <p:cNvPr id="16405" name="Text Box 246"/>
            <p:cNvSpPr txBox="1">
              <a:spLocks noChangeArrowheads="1"/>
            </p:cNvSpPr>
            <p:nvPr/>
          </p:nvSpPr>
          <p:spPr bwMode="auto">
            <a:xfrm>
              <a:off x="4032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6406" name="Text Box 247"/>
            <p:cNvSpPr txBox="1">
              <a:spLocks noChangeArrowheads="1"/>
            </p:cNvSpPr>
            <p:nvPr/>
          </p:nvSpPr>
          <p:spPr bwMode="auto">
            <a:xfrm>
              <a:off x="3840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6407" name="Text Box 248"/>
            <p:cNvSpPr txBox="1">
              <a:spLocks noChangeArrowheads="1"/>
            </p:cNvSpPr>
            <p:nvPr/>
          </p:nvSpPr>
          <p:spPr bwMode="auto">
            <a:xfrm>
              <a:off x="3648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6408" name="Text Box 249"/>
            <p:cNvSpPr txBox="1">
              <a:spLocks noChangeArrowheads="1"/>
            </p:cNvSpPr>
            <p:nvPr/>
          </p:nvSpPr>
          <p:spPr bwMode="auto">
            <a:xfrm>
              <a:off x="3456" y="129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6409" name="Text Box 250"/>
            <p:cNvSpPr txBox="1">
              <a:spLocks noChangeArrowheads="1"/>
            </p:cNvSpPr>
            <p:nvPr/>
          </p:nvSpPr>
          <p:spPr bwMode="auto">
            <a:xfrm>
              <a:off x="3264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6410" name="Text Box 251"/>
            <p:cNvSpPr txBox="1">
              <a:spLocks noChangeArrowheads="1"/>
            </p:cNvSpPr>
            <p:nvPr/>
          </p:nvSpPr>
          <p:spPr bwMode="auto">
            <a:xfrm>
              <a:off x="3024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6411" name="Text Box 252"/>
            <p:cNvSpPr txBox="1">
              <a:spLocks noChangeArrowheads="1"/>
            </p:cNvSpPr>
            <p:nvPr/>
          </p:nvSpPr>
          <p:spPr bwMode="auto">
            <a:xfrm>
              <a:off x="4176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6412" name="Text Box 253"/>
            <p:cNvSpPr txBox="1">
              <a:spLocks noChangeArrowheads="1"/>
            </p:cNvSpPr>
            <p:nvPr/>
          </p:nvSpPr>
          <p:spPr bwMode="auto">
            <a:xfrm>
              <a:off x="4368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6413" name="Text Box 254"/>
            <p:cNvSpPr txBox="1">
              <a:spLocks noChangeArrowheads="1"/>
            </p:cNvSpPr>
            <p:nvPr/>
          </p:nvSpPr>
          <p:spPr bwMode="auto">
            <a:xfrm>
              <a:off x="4560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16414" name="Text Box 255"/>
            <p:cNvSpPr txBox="1">
              <a:spLocks noChangeArrowheads="1"/>
            </p:cNvSpPr>
            <p:nvPr/>
          </p:nvSpPr>
          <p:spPr bwMode="auto">
            <a:xfrm>
              <a:off x="4704" y="1296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16415" name="Text Box 256"/>
            <p:cNvSpPr txBox="1">
              <a:spLocks noChangeArrowheads="1"/>
            </p:cNvSpPr>
            <p:nvPr/>
          </p:nvSpPr>
          <p:spPr bwMode="auto">
            <a:xfrm>
              <a:off x="4896" y="1344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16416" name="Text Box 257"/>
            <p:cNvSpPr txBox="1">
              <a:spLocks noChangeArrowheads="1"/>
            </p:cNvSpPr>
            <p:nvPr/>
          </p:nvSpPr>
          <p:spPr bwMode="auto">
            <a:xfrm>
              <a:off x="5088" y="1296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12</a:t>
              </a:r>
            </a:p>
          </p:txBody>
        </p:sp>
      </p:grpSp>
      <p:sp>
        <p:nvSpPr>
          <p:cNvPr id="16400" name="Rectangle 310"/>
          <p:cNvSpPr>
            <a:spLocks noChangeArrowheads="1"/>
          </p:cNvSpPr>
          <p:nvPr/>
        </p:nvSpPr>
        <p:spPr bwMode="auto">
          <a:xfrm>
            <a:off x="4572000" y="1295400"/>
            <a:ext cx="44196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ЭКРАН</a:t>
            </a:r>
          </a:p>
        </p:txBody>
      </p:sp>
      <p:sp>
        <p:nvSpPr>
          <p:cNvPr id="148" name="Двойная стрелка влево/вверх 147"/>
          <p:cNvSpPr/>
          <p:nvPr/>
        </p:nvSpPr>
        <p:spPr>
          <a:xfrm>
            <a:off x="7072313" y="5072063"/>
            <a:ext cx="857250" cy="127952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402" name="TextBox 148"/>
          <p:cNvSpPr txBox="1">
            <a:spLocks noChangeArrowheads="1"/>
          </p:cNvSpPr>
          <p:nvPr/>
        </p:nvSpPr>
        <p:spPr bwMode="auto">
          <a:xfrm>
            <a:off x="7143750" y="5929313"/>
            <a:ext cx="92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3 ряд</a:t>
            </a:r>
          </a:p>
        </p:txBody>
      </p:sp>
      <p:sp>
        <p:nvSpPr>
          <p:cNvPr id="16403" name="TextBox 149"/>
          <p:cNvSpPr txBox="1">
            <a:spLocks noChangeArrowheads="1"/>
          </p:cNvSpPr>
          <p:nvPr/>
        </p:nvSpPr>
        <p:spPr bwMode="auto">
          <a:xfrm rot="-5400000">
            <a:off x="7150100" y="5351463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10 место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Содержимое 3" descr="polit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0"/>
            <a:ext cx="6189663" cy="6904038"/>
          </a:xfr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233" name="Line 3"/>
            <p:cNvSpPr>
              <a:spLocks noChangeShapeType="1"/>
            </p:cNvSpPr>
            <p:nvPr/>
          </p:nvSpPr>
          <p:spPr bwMode="auto">
            <a:xfrm>
              <a:off x="19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4" name="Line 4"/>
            <p:cNvSpPr>
              <a:spLocks noChangeShapeType="1"/>
            </p:cNvSpPr>
            <p:nvPr/>
          </p:nvSpPr>
          <p:spPr bwMode="auto">
            <a:xfrm>
              <a:off x="393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5" name="Line 5"/>
            <p:cNvSpPr>
              <a:spLocks noChangeShapeType="1"/>
            </p:cNvSpPr>
            <p:nvPr/>
          </p:nvSpPr>
          <p:spPr bwMode="auto">
            <a:xfrm>
              <a:off x="451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6" name="Line 6"/>
            <p:cNvSpPr>
              <a:spLocks noChangeShapeType="1"/>
            </p:cNvSpPr>
            <p:nvPr/>
          </p:nvSpPr>
          <p:spPr bwMode="auto">
            <a:xfrm>
              <a:off x="480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7" name="Line 7"/>
            <p:cNvSpPr>
              <a:spLocks noChangeShapeType="1"/>
            </p:cNvSpPr>
            <p:nvPr/>
          </p:nvSpPr>
          <p:spPr bwMode="auto">
            <a:xfrm>
              <a:off x="513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8" name="Line 8"/>
            <p:cNvSpPr>
              <a:spLocks noChangeShapeType="1"/>
            </p:cNvSpPr>
            <p:nvPr/>
          </p:nvSpPr>
          <p:spPr bwMode="auto">
            <a:xfrm>
              <a:off x="542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9" name="Line 9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0" name="Line 10"/>
            <p:cNvSpPr>
              <a:spLocks noChangeShapeType="1"/>
            </p:cNvSpPr>
            <p:nvPr/>
          </p:nvSpPr>
          <p:spPr bwMode="auto">
            <a:xfrm>
              <a:off x="0" y="480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1" name="Line 11"/>
            <p:cNvSpPr>
              <a:spLocks noChangeShapeType="1"/>
            </p:cNvSpPr>
            <p:nvPr/>
          </p:nvSpPr>
          <p:spPr bwMode="auto">
            <a:xfrm>
              <a:off x="0" y="2784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2" name="Line 12"/>
            <p:cNvSpPr>
              <a:spLocks noChangeShapeType="1"/>
            </p:cNvSpPr>
            <p:nvPr/>
          </p:nvSpPr>
          <p:spPr bwMode="auto">
            <a:xfrm>
              <a:off x="0" y="3072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3" name="Line 13"/>
            <p:cNvSpPr>
              <a:spLocks noChangeShapeType="1"/>
            </p:cNvSpPr>
            <p:nvPr/>
          </p:nvSpPr>
          <p:spPr bwMode="auto">
            <a:xfrm>
              <a:off x="0" y="4224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4" name="Line 14"/>
            <p:cNvSpPr>
              <a:spLocks noChangeShapeType="1"/>
            </p:cNvSpPr>
            <p:nvPr/>
          </p:nvSpPr>
          <p:spPr bwMode="auto">
            <a:xfrm>
              <a:off x="0" y="2496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5" name="Line 15"/>
            <p:cNvSpPr>
              <a:spLocks noChangeShapeType="1"/>
            </p:cNvSpPr>
            <p:nvPr/>
          </p:nvSpPr>
          <p:spPr bwMode="auto">
            <a:xfrm>
              <a:off x="0" y="2208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6" name="Line 16"/>
            <p:cNvSpPr>
              <a:spLocks noChangeShapeType="1"/>
            </p:cNvSpPr>
            <p:nvPr/>
          </p:nvSpPr>
          <p:spPr bwMode="auto">
            <a:xfrm>
              <a:off x="0" y="1920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7" name="Line 17"/>
            <p:cNvSpPr>
              <a:spLocks noChangeShapeType="1"/>
            </p:cNvSpPr>
            <p:nvPr/>
          </p:nvSpPr>
          <p:spPr bwMode="auto">
            <a:xfrm>
              <a:off x="0" y="1632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8" name="Line 18"/>
            <p:cNvSpPr>
              <a:spLocks noChangeShapeType="1"/>
            </p:cNvSpPr>
            <p:nvPr/>
          </p:nvSpPr>
          <p:spPr bwMode="auto">
            <a:xfrm>
              <a:off x="0" y="1344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9" name="Line 19"/>
            <p:cNvSpPr>
              <a:spLocks noChangeShapeType="1"/>
            </p:cNvSpPr>
            <p:nvPr/>
          </p:nvSpPr>
          <p:spPr bwMode="auto">
            <a:xfrm>
              <a:off x="0" y="1056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0" name="Line 20"/>
            <p:cNvSpPr>
              <a:spLocks noChangeShapeType="1"/>
            </p:cNvSpPr>
            <p:nvPr/>
          </p:nvSpPr>
          <p:spPr bwMode="auto">
            <a:xfrm>
              <a:off x="0" y="768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1" name="Line 21"/>
            <p:cNvSpPr>
              <a:spLocks noChangeShapeType="1"/>
            </p:cNvSpPr>
            <p:nvPr/>
          </p:nvSpPr>
          <p:spPr bwMode="auto">
            <a:xfrm>
              <a:off x="0" y="3936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2" name="Line 22"/>
            <p:cNvSpPr>
              <a:spLocks noChangeShapeType="1"/>
            </p:cNvSpPr>
            <p:nvPr/>
          </p:nvSpPr>
          <p:spPr bwMode="auto">
            <a:xfrm>
              <a:off x="0" y="3648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3" name="Line 23"/>
            <p:cNvSpPr>
              <a:spLocks noChangeShapeType="1"/>
            </p:cNvSpPr>
            <p:nvPr/>
          </p:nvSpPr>
          <p:spPr bwMode="auto">
            <a:xfrm>
              <a:off x="0" y="3360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4" name="Line 24"/>
            <p:cNvSpPr>
              <a:spLocks noChangeShapeType="1"/>
            </p:cNvSpPr>
            <p:nvPr/>
          </p:nvSpPr>
          <p:spPr bwMode="auto">
            <a:xfrm>
              <a:off x="422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5" name="Line 25"/>
            <p:cNvSpPr>
              <a:spLocks noChangeShapeType="1"/>
            </p:cNvSpPr>
            <p:nvPr/>
          </p:nvSpPr>
          <p:spPr bwMode="auto">
            <a:xfrm>
              <a:off x="278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6" name="Line 26"/>
            <p:cNvSpPr>
              <a:spLocks noChangeShapeType="1"/>
            </p:cNvSpPr>
            <p:nvPr/>
          </p:nvSpPr>
          <p:spPr bwMode="auto">
            <a:xfrm>
              <a:off x="307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7" name="Line 27"/>
            <p:cNvSpPr>
              <a:spLocks noChangeShapeType="1"/>
            </p:cNvSpPr>
            <p:nvPr/>
          </p:nvSpPr>
          <p:spPr bwMode="auto">
            <a:xfrm>
              <a:off x="336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8" name="Line 28"/>
            <p:cNvSpPr>
              <a:spLocks noChangeShapeType="1"/>
            </p:cNvSpPr>
            <p:nvPr/>
          </p:nvSpPr>
          <p:spPr bwMode="auto">
            <a:xfrm>
              <a:off x="3648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9" name="Line 29"/>
            <p:cNvSpPr>
              <a:spLocks noChangeShapeType="1"/>
            </p:cNvSpPr>
            <p:nvPr/>
          </p:nvSpPr>
          <p:spPr bwMode="auto">
            <a:xfrm>
              <a:off x="134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0" name="Line 30"/>
            <p:cNvSpPr>
              <a:spLocks noChangeShapeType="1"/>
            </p:cNvSpPr>
            <p:nvPr/>
          </p:nvSpPr>
          <p:spPr bwMode="auto">
            <a:xfrm>
              <a:off x="163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1" name="Line 31"/>
            <p:cNvSpPr>
              <a:spLocks noChangeShapeType="1"/>
            </p:cNvSpPr>
            <p:nvPr/>
          </p:nvSpPr>
          <p:spPr bwMode="auto">
            <a:xfrm>
              <a:off x="192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2" name="Line 32"/>
            <p:cNvSpPr>
              <a:spLocks noChangeShapeType="1"/>
            </p:cNvSpPr>
            <p:nvPr/>
          </p:nvSpPr>
          <p:spPr bwMode="auto">
            <a:xfrm>
              <a:off x="2208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3" name="Line 33"/>
            <p:cNvSpPr>
              <a:spLocks noChangeShapeType="1"/>
            </p:cNvSpPr>
            <p:nvPr/>
          </p:nvSpPr>
          <p:spPr bwMode="auto">
            <a:xfrm>
              <a:off x="249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4" name="Line 34"/>
            <p:cNvSpPr>
              <a:spLocks noChangeShapeType="1"/>
            </p:cNvSpPr>
            <p:nvPr/>
          </p:nvSpPr>
          <p:spPr bwMode="auto">
            <a:xfrm>
              <a:off x="48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5" name="Line 35"/>
            <p:cNvSpPr>
              <a:spLocks noChangeShapeType="1"/>
            </p:cNvSpPr>
            <p:nvPr/>
          </p:nvSpPr>
          <p:spPr bwMode="auto">
            <a:xfrm>
              <a:off x="768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6" name="Line 36"/>
            <p:cNvSpPr>
              <a:spLocks noChangeShapeType="1"/>
            </p:cNvSpPr>
            <p:nvPr/>
          </p:nvSpPr>
          <p:spPr bwMode="auto">
            <a:xfrm>
              <a:off x="105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3886200" y="60325"/>
            <a:ext cx="685800" cy="6797675"/>
            <a:chOff x="2448" y="38"/>
            <a:chExt cx="432" cy="4282"/>
          </a:xfrm>
        </p:grpSpPr>
        <p:sp>
          <p:nvSpPr>
            <p:cNvPr id="8217" name="Text Box 57"/>
            <p:cNvSpPr txBox="1">
              <a:spLocks noChangeArrowheads="1"/>
            </p:cNvSpPr>
            <p:nvPr/>
          </p:nvSpPr>
          <p:spPr bwMode="auto">
            <a:xfrm>
              <a:off x="2496" y="38"/>
              <a:ext cx="192" cy="2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У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6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5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  <a:p>
              <a:pPr eaLnBrk="0" hangingPunct="0">
                <a:spcBef>
                  <a:spcPct val="50000"/>
                </a:spcBef>
              </a:pPr>
              <a:endParaRPr lang="ru-RU" sz="2000" b="1">
                <a:latin typeface="Times New Roman" pitchFamily="18" charset="0"/>
              </a:endParaRPr>
            </a:p>
          </p:txBody>
        </p:sp>
        <p:sp>
          <p:nvSpPr>
            <p:cNvPr id="8218" name="Text Box 58"/>
            <p:cNvSpPr txBox="1">
              <a:spLocks noChangeArrowheads="1"/>
            </p:cNvSpPr>
            <p:nvPr/>
          </p:nvSpPr>
          <p:spPr bwMode="auto">
            <a:xfrm>
              <a:off x="2448" y="2342"/>
              <a:ext cx="336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-5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-6</a:t>
              </a:r>
            </a:p>
            <a:p>
              <a:pPr eaLnBrk="0" hangingPunct="0">
                <a:spcBef>
                  <a:spcPct val="50000"/>
                </a:spcBef>
              </a:pPr>
              <a:endParaRPr lang="ru-RU" sz="2000" b="1">
                <a:latin typeface="Times New Roman" pitchFamily="18" charset="0"/>
              </a:endParaRPr>
            </a:p>
          </p:txBody>
        </p:sp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2783" y="106"/>
              <a:ext cx="97" cy="3974"/>
              <a:chOff x="2783" y="106"/>
              <a:chExt cx="97" cy="3974"/>
            </a:xfrm>
          </p:grpSpPr>
          <p:sp>
            <p:nvSpPr>
              <p:cNvPr id="8220" name="Line 60"/>
              <p:cNvSpPr>
                <a:spLocks noChangeShapeType="1"/>
              </p:cNvSpPr>
              <p:nvPr/>
            </p:nvSpPr>
            <p:spPr bwMode="auto">
              <a:xfrm flipV="1">
                <a:off x="2783" y="106"/>
                <a:ext cx="1" cy="39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1" name="Line 61"/>
              <p:cNvSpPr>
                <a:spLocks noChangeShapeType="1"/>
              </p:cNvSpPr>
              <p:nvPr/>
            </p:nvSpPr>
            <p:spPr bwMode="auto">
              <a:xfrm>
                <a:off x="2784" y="48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2" name="Line 62"/>
              <p:cNvSpPr>
                <a:spLocks noChangeShapeType="1"/>
              </p:cNvSpPr>
              <p:nvPr/>
            </p:nvSpPr>
            <p:spPr bwMode="auto">
              <a:xfrm>
                <a:off x="2784" y="76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3" name="Line 63"/>
              <p:cNvSpPr>
                <a:spLocks noChangeShapeType="1"/>
              </p:cNvSpPr>
              <p:nvPr/>
            </p:nvSpPr>
            <p:spPr bwMode="auto">
              <a:xfrm>
                <a:off x="2784" y="105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4" name="Line 64"/>
              <p:cNvSpPr>
                <a:spLocks noChangeShapeType="1"/>
              </p:cNvSpPr>
              <p:nvPr/>
            </p:nvSpPr>
            <p:spPr bwMode="auto">
              <a:xfrm>
                <a:off x="2784" y="134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5" name="Line 65"/>
              <p:cNvSpPr>
                <a:spLocks noChangeShapeType="1"/>
              </p:cNvSpPr>
              <p:nvPr/>
            </p:nvSpPr>
            <p:spPr bwMode="auto">
              <a:xfrm>
                <a:off x="2784" y="163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6" name="Line 66"/>
              <p:cNvSpPr>
                <a:spLocks noChangeShapeType="1"/>
              </p:cNvSpPr>
              <p:nvPr/>
            </p:nvSpPr>
            <p:spPr bwMode="auto">
              <a:xfrm>
                <a:off x="2784" y="192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7" name="Line 67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8" name="Line 68"/>
              <p:cNvSpPr>
                <a:spLocks noChangeShapeType="1"/>
              </p:cNvSpPr>
              <p:nvPr/>
            </p:nvSpPr>
            <p:spPr bwMode="auto">
              <a:xfrm>
                <a:off x="2784" y="278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9" name="Line 69"/>
              <p:cNvSpPr>
                <a:spLocks noChangeShapeType="1"/>
              </p:cNvSpPr>
              <p:nvPr/>
            </p:nvSpPr>
            <p:spPr bwMode="auto">
              <a:xfrm>
                <a:off x="2784" y="307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0" name="Line 70"/>
              <p:cNvSpPr>
                <a:spLocks noChangeShapeType="1"/>
              </p:cNvSpPr>
              <p:nvPr/>
            </p:nvSpPr>
            <p:spPr bwMode="auto">
              <a:xfrm>
                <a:off x="2784" y="336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1" name="Line 71"/>
              <p:cNvSpPr>
                <a:spLocks noChangeShapeType="1"/>
              </p:cNvSpPr>
              <p:nvPr/>
            </p:nvSpPr>
            <p:spPr bwMode="auto">
              <a:xfrm>
                <a:off x="2784" y="364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2" name="Line 72"/>
              <p:cNvSpPr>
                <a:spLocks noChangeShapeType="1"/>
              </p:cNvSpPr>
              <p:nvPr/>
            </p:nvSpPr>
            <p:spPr bwMode="auto">
              <a:xfrm>
                <a:off x="2784" y="393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762000" y="3352800"/>
            <a:ext cx="8382000" cy="549275"/>
            <a:chOff x="480" y="2112"/>
            <a:chExt cx="5280" cy="346"/>
          </a:xfrm>
        </p:grpSpPr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480" y="2160"/>
              <a:ext cx="5280" cy="298"/>
              <a:chOff x="480" y="2160"/>
              <a:chExt cx="5280" cy="298"/>
            </a:xfrm>
          </p:grpSpPr>
          <p:sp>
            <p:nvSpPr>
              <p:cNvPr id="8214" name="Text Box 39"/>
              <p:cNvSpPr txBox="1">
                <a:spLocks noChangeArrowheads="1"/>
              </p:cNvSpPr>
              <p:nvPr/>
            </p:nvSpPr>
            <p:spPr bwMode="auto">
              <a:xfrm>
                <a:off x="2784" y="2160"/>
                <a:ext cx="29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ru-RU" sz="2400">
                    <a:latin typeface="Times New Roman" pitchFamily="18" charset="0"/>
                  </a:rPr>
                  <a:t>   </a:t>
                </a:r>
                <a:r>
                  <a:rPr lang="ru-RU" sz="2000" b="1">
                    <a:latin typeface="Times New Roman" pitchFamily="18" charset="0"/>
                  </a:rPr>
                  <a:t>1       2     3     4     5     6     7               Х</a:t>
                </a: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215" name="Text Box 40"/>
              <p:cNvSpPr txBox="1">
                <a:spLocks noChangeArrowheads="1"/>
              </p:cNvSpPr>
              <p:nvPr/>
            </p:nvSpPr>
            <p:spPr bwMode="auto">
              <a:xfrm>
                <a:off x="528" y="2208"/>
                <a:ext cx="235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ru-RU" sz="2000" b="1">
                    <a:latin typeface="Times New Roman" pitchFamily="18" charset="0"/>
                  </a:rPr>
                  <a:t>  -7     -6    -5   -4    -3    -2   -1    0</a:t>
                </a: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216" name="Line 41"/>
              <p:cNvSpPr>
                <a:spLocks noChangeShapeType="1"/>
              </p:cNvSpPr>
              <p:nvPr/>
            </p:nvSpPr>
            <p:spPr bwMode="auto">
              <a:xfrm>
                <a:off x="480" y="2208"/>
                <a:ext cx="49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200" name="Line 42"/>
            <p:cNvSpPr>
              <a:spLocks noChangeShapeType="1"/>
            </p:cNvSpPr>
            <p:nvPr/>
          </p:nvSpPr>
          <p:spPr bwMode="auto">
            <a:xfrm>
              <a:off x="3072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1" name="Line 43"/>
            <p:cNvSpPr>
              <a:spLocks noChangeShapeType="1"/>
            </p:cNvSpPr>
            <p:nvPr/>
          </p:nvSpPr>
          <p:spPr bwMode="auto">
            <a:xfrm>
              <a:off x="336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2" name="Line 44"/>
            <p:cNvSpPr>
              <a:spLocks noChangeShapeType="1"/>
            </p:cNvSpPr>
            <p:nvPr/>
          </p:nvSpPr>
          <p:spPr bwMode="auto">
            <a:xfrm>
              <a:off x="3648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3" name="Line 45"/>
            <p:cNvSpPr>
              <a:spLocks noChangeShapeType="1"/>
            </p:cNvSpPr>
            <p:nvPr/>
          </p:nvSpPr>
          <p:spPr bwMode="auto">
            <a:xfrm>
              <a:off x="3936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4" name="Line 46"/>
            <p:cNvSpPr>
              <a:spLocks noChangeShapeType="1"/>
            </p:cNvSpPr>
            <p:nvPr/>
          </p:nvSpPr>
          <p:spPr bwMode="auto">
            <a:xfrm>
              <a:off x="4224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5" name="Line 47"/>
            <p:cNvSpPr>
              <a:spLocks noChangeShapeType="1"/>
            </p:cNvSpPr>
            <p:nvPr/>
          </p:nvSpPr>
          <p:spPr bwMode="auto">
            <a:xfrm>
              <a:off x="4512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6" name="Line 48"/>
            <p:cNvSpPr>
              <a:spLocks noChangeShapeType="1"/>
            </p:cNvSpPr>
            <p:nvPr/>
          </p:nvSpPr>
          <p:spPr bwMode="auto">
            <a:xfrm>
              <a:off x="480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7" name="Line 49"/>
            <p:cNvSpPr>
              <a:spLocks noChangeShapeType="1"/>
            </p:cNvSpPr>
            <p:nvPr/>
          </p:nvSpPr>
          <p:spPr bwMode="auto">
            <a:xfrm>
              <a:off x="768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8" name="Line 50"/>
            <p:cNvSpPr>
              <a:spLocks noChangeShapeType="1"/>
            </p:cNvSpPr>
            <p:nvPr/>
          </p:nvSpPr>
          <p:spPr bwMode="auto">
            <a:xfrm>
              <a:off x="1056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Line 51"/>
            <p:cNvSpPr>
              <a:spLocks noChangeShapeType="1"/>
            </p:cNvSpPr>
            <p:nvPr/>
          </p:nvSpPr>
          <p:spPr bwMode="auto">
            <a:xfrm>
              <a:off x="1344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Line 52"/>
            <p:cNvSpPr>
              <a:spLocks noChangeShapeType="1"/>
            </p:cNvSpPr>
            <p:nvPr/>
          </p:nvSpPr>
          <p:spPr bwMode="auto">
            <a:xfrm>
              <a:off x="1632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1" name="Line 53"/>
            <p:cNvSpPr>
              <a:spLocks noChangeShapeType="1"/>
            </p:cNvSpPr>
            <p:nvPr/>
          </p:nvSpPr>
          <p:spPr bwMode="auto">
            <a:xfrm>
              <a:off x="192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2" name="Line 54"/>
            <p:cNvSpPr>
              <a:spLocks noChangeShapeType="1"/>
            </p:cNvSpPr>
            <p:nvPr/>
          </p:nvSpPr>
          <p:spPr bwMode="auto">
            <a:xfrm>
              <a:off x="2208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3" name="Line 55"/>
            <p:cNvSpPr>
              <a:spLocks noChangeShapeType="1"/>
            </p:cNvSpPr>
            <p:nvPr/>
          </p:nvSpPr>
          <p:spPr bwMode="auto">
            <a:xfrm>
              <a:off x="2496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3" descr="karta-techen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57200"/>
            <a:ext cx="9144000" cy="6048375"/>
          </a:xfr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256" name="Line 3"/>
            <p:cNvSpPr>
              <a:spLocks noChangeShapeType="1"/>
            </p:cNvSpPr>
            <p:nvPr/>
          </p:nvSpPr>
          <p:spPr bwMode="auto">
            <a:xfrm>
              <a:off x="19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7" name="Line 4"/>
            <p:cNvSpPr>
              <a:spLocks noChangeShapeType="1"/>
            </p:cNvSpPr>
            <p:nvPr/>
          </p:nvSpPr>
          <p:spPr bwMode="auto">
            <a:xfrm>
              <a:off x="393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8" name="Line 5"/>
            <p:cNvSpPr>
              <a:spLocks noChangeShapeType="1"/>
            </p:cNvSpPr>
            <p:nvPr/>
          </p:nvSpPr>
          <p:spPr bwMode="auto">
            <a:xfrm>
              <a:off x="451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9" name="Line 6"/>
            <p:cNvSpPr>
              <a:spLocks noChangeShapeType="1"/>
            </p:cNvSpPr>
            <p:nvPr/>
          </p:nvSpPr>
          <p:spPr bwMode="auto">
            <a:xfrm>
              <a:off x="480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0" name="Line 7"/>
            <p:cNvSpPr>
              <a:spLocks noChangeShapeType="1"/>
            </p:cNvSpPr>
            <p:nvPr/>
          </p:nvSpPr>
          <p:spPr bwMode="auto">
            <a:xfrm>
              <a:off x="513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1" name="Line 8"/>
            <p:cNvSpPr>
              <a:spLocks noChangeShapeType="1"/>
            </p:cNvSpPr>
            <p:nvPr/>
          </p:nvSpPr>
          <p:spPr bwMode="auto">
            <a:xfrm>
              <a:off x="542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2" name="Line 9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3" name="Line 10"/>
            <p:cNvSpPr>
              <a:spLocks noChangeShapeType="1"/>
            </p:cNvSpPr>
            <p:nvPr/>
          </p:nvSpPr>
          <p:spPr bwMode="auto">
            <a:xfrm>
              <a:off x="0" y="480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4" name="Line 11"/>
            <p:cNvSpPr>
              <a:spLocks noChangeShapeType="1"/>
            </p:cNvSpPr>
            <p:nvPr/>
          </p:nvSpPr>
          <p:spPr bwMode="auto">
            <a:xfrm>
              <a:off x="0" y="2784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5" name="Line 12"/>
            <p:cNvSpPr>
              <a:spLocks noChangeShapeType="1"/>
            </p:cNvSpPr>
            <p:nvPr/>
          </p:nvSpPr>
          <p:spPr bwMode="auto">
            <a:xfrm>
              <a:off x="0" y="3072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6" name="Line 13"/>
            <p:cNvSpPr>
              <a:spLocks noChangeShapeType="1"/>
            </p:cNvSpPr>
            <p:nvPr/>
          </p:nvSpPr>
          <p:spPr bwMode="auto">
            <a:xfrm>
              <a:off x="0" y="4224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7" name="Line 14"/>
            <p:cNvSpPr>
              <a:spLocks noChangeShapeType="1"/>
            </p:cNvSpPr>
            <p:nvPr/>
          </p:nvSpPr>
          <p:spPr bwMode="auto">
            <a:xfrm>
              <a:off x="0" y="2496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8" name="Line 15"/>
            <p:cNvSpPr>
              <a:spLocks noChangeShapeType="1"/>
            </p:cNvSpPr>
            <p:nvPr/>
          </p:nvSpPr>
          <p:spPr bwMode="auto">
            <a:xfrm>
              <a:off x="0" y="2208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9" name="Line 16"/>
            <p:cNvSpPr>
              <a:spLocks noChangeShapeType="1"/>
            </p:cNvSpPr>
            <p:nvPr/>
          </p:nvSpPr>
          <p:spPr bwMode="auto">
            <a:xfrm>
              <a:off x="0" y="1920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0" name="Line 17"/>
            <p:cNvSpPr>
              <a:spLocks noChangeShapeType="1"/>
            </p:cNvSpPr>
            <p:nvPr/>
          </p:nvSpPr>
          <p:spPr bwMode="auto">
            <a:xfrm>
              <a:off x="0" y="1632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1" name="Line 18"/>
            <p:cNvSpPr>
              <a:spLocks noChangeShapeType="1"/>
            </p:cNvSpPr>
            <p:nvPr/>
          </p:nvSpPr>
          <p:spPr bwMode="auto">
            <a:xfrm>
              <a:off x="0" y="1344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2" name="Line 19"/>
            <p:cNvSpPr>
              <a:spLocks noChangeShapeType="1"/>
            </p:cNvSpPr>
            <p:nvPr/>
          </p:nvSpPr>
          <p:spPr bwMode="auto">
            <a:xfrm>
              <a:off x="0" y="1056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3" name="Line 20"/>
            <p:cNvSpPr>
              <a:spLocks noChangeShapeType="1"/>
            </p:cNvSpPr>
            <p:nvPr/>
          </p:nvSpPr>
          <p:spPr bwMode="auto">
            <a:xfrm>
              <a:off x="0" y="768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4" name="Line 21"/>
            <p:cNvSpPr>
              <a:spLocks noChangeShapeType="1"/>
            </p:cNvSpPr>
            <p:nvPr/>
          </p:nvSpPr>
          <p:spPr bwMode="auto">
            <a:xfrm>
              <a:off x="0" y="3936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5" name="Line 22"/>
            <p:cNvSpPr>
              <a:spLocks noChangeShapeType="1"/>
            </p:cNvSpPr>
            <p:nvPr/>
          </p:nvSpPr>
          <p:spPr bwMode="auto">
            <a:xfrm>
              <a:off x="0" y="3648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6" name="Line 23"/>
            <p:cNvSpPr>
              <a:spLocks noChangeShapeType="1"/>
            </p:cNvSpPr>
            <p:nvPr/>
          </p:nvSpPr>
          <p:spPr bwMode="auto">
            <a:xfrm>
              <a:off x="0" y="3360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7" name="Line 24"/>
            <p:cNvSpPr>
              <a:spLocks noChangeShapeType="1"/>
            </p:cNvSpPr>
            <p:nvPr/>
          </p:nvSpPr>
          <p:spPr bwMode="auto">
            <a:xfrm>
              <a:off x="422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8" name="Line 25"/>
            <p:cNvSpPr>
              <a:spLocks noChangeShapeType="1"/>
            </p:cNvSpPr>
            <p:nvPr/>
          </p:nvSpPr>
          <p:spPr bwMode="auto">
            <a:xfrm>
              <a:off x="278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9" name="Line 26"/>
            <p:cNvSpPr>
              <a:spLocks noChangeShapeType="1"/>
            </p:cNvSpPr>
            <p:nvPr/>
          </p:nvSpPr>
          <p:spPr bwMode="auto">
            <a:xfrm>
              <a:off x="307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0" name="Line 27"/>
            <p:cNvSpPr>
              <a:spLocks noChangeShapeType="1"/>
            </p:cNvSpPr>
            <p:nvPr/>
          </p:nvSpPr>
          <p:spPr bwMode="auto">
            <a:xfrm>
              <a:off x="336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1" name="Line 28"/>
            <p:cNvSpPr>
              <a:spLocks noChangeShapeType="1"/>
            </p:cNvSpPr>
            <p:nvPr/>
          </p:nvSpPr>
          <p:spPr bwMode="auto">
            <a:xfrm>
              <a:off x="3648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2" name="Line 29"/>
            <p:cNvSpPr>
              <a:spLocks noChangeShapeType="1"/>
            </p:cNvSpPr>
            <p:nvPr/>
          </p:nvSpPr>
          <p:spPr bwMode="auto">
            <a:xfrm>
              <a:off x="134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3" name="Line 30"/>
            <p:cNvSpPr>
              <a:spLocks noChangeShapeType="1"/>
            </p:cNvSpPr>
            <p:nvPr/>
          </p:nvSpPr>
          <p:spPr bwMode="auto">
            <a:xfrm>
              <a:off x="163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4" name="Line 31"/>
            <p:cNvSpPr>
              <a:spLocks noChangeShapeType="1"/>
            </p:cNvSpPr>
            <p:nvPr/>
          </p:nvSpPr>
          <p:spPr bwMode="auto">
            <a:xfrm>
              <a:off x="192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5" name="Line 32"/>
            <p:cNvSpPr>
              <a:spLocks noChangeShapeType="1"/>
            </p:cNvSpPr>
            <p:nvPr/>
          </p:nvSpPr>
          <p:spPr bwMode="auto">
            <a:xfrm>
              <a:off x="2208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6" name="Line 33"/>
            <p:cNvSpPr>
              <a:spLocks noChangeShapeType="1"/>
            </p:cNvSpPr>
            <p:nvPr/>
          </p:nvSpPr>
          <p:spPr bwMode="auto">
            <a:xfrm>
              <a:off x="249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7" name="Line 34"/>
            <p:cNvSpPr>
              <a:spLocks noChangeShapeType="1"/>
            </p:cNvSpPr>
            <p:nvPr/>
          </p:nvSpPr>
          <p:spPr bwMode="auto">
            <a:xfrm>
              <a:off x="48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8" name="Line 35"/>
            <p:cNvSpPr>
              <a:spLocks noChangeShapeType="1"/>
            </p:cNvSpPr>
            <p:nvPr/>
          </p:nvSpPr>
          <p:spPr bwMode="auto">
            <a:xfrm>
              <a:off x="768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9" name="Line 36"/>
            <p:cNvSpPr>
              <a:spLocks noChangeShapeType="1"/>
            </p:cNvSpPr>
            <p:nvPr/>
          </p:nvSpPr>
          <p:spPr bwMode="auto">
            <a:xfrm>
              <a:off x="105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3886200" y="60325"/>
            <a:ext cx="685800" cy="6797675"/>
            <a:chOff x="2448" y="38"/>
            <a:chExt cx="432" cy="4282"/>
          </a:xfrm>
        </p:grpSpPr>
        <p:sp>
          <p:nvSpPr>
            <p:cNvPr id="9240" name="Text Box 57"/>
            <p:cNvSpPr txBox="1">
              <a:spLocks noChangeArrowheads="1"/>
            </p:cNvSpPr>
            <p:nvPr/>
          </p:nvSpPr>
          <p:spPr bwMode="auto">
            <a:xfrm>
              <a:off x="2496" y="38"/>
              <a:ext cx="192" cy="2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У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6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5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  <a:p>
              <a:pPr eaLnBrk="0" hangingPunct="0">
                <a:spcBef>
                  <a:spcPct val="50000"/>
                </a:spcBef>
              </a:pPr>
              <a:endParaRPr lang="ru-RU" sz="2000" b="1">
                <a:latin typeface="Times New Roman" pitchFamily="18" charset="0"/>
              </a:endParaRPr>
            </a:p>
          </p:txBody>
        </p:sp>
        <p:sp>
          <p:nvSpPr>
            <p:cNvPr id="9241" name="Text Box 58"/>
            <p:cNvSpPr txBox="1">
              <a:spLocks noChangeArrowheads="1"/>
            </p:cNvSpPr>
            <p:nvPr/>
          </p:nvSpPr>
          <p:spPr bwMode="auto">
            <a:xfrm>
              <a:off x="2448" y="2342"/>
              <a:ext cx="336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-5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-6</a:t>
              </a:r>
            </a:p>
            <a:p>
              <a:pPr eaLnBrk="0" hangingPunct="0">
                <a:spcBef>
                  <a:spcPct val="50000"/>
                </a:spcBef>
              </a:pPr>
              <a:endParaRPr lang="ru-RU" sz="2000" b="1">
                <a:latin typeface="Times New Roman" pitchFamily="18" charset="0"/>
              </a:endParaRPr>
            </a:p>
          </p:txBody>
        </p:sp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2783" y="106"/>
              <a:ext cx="97" cy="3974"/>
              <a:chOff x="2783" y="106"/>
              <a:chExt cx="97" cy="3974"/>
            </a:xfrm>
          </p:grpSpPr>
          <p:sp>
            <p:nvSpPr>
              <p:cNvPr id="9243" name="Line 60"/>
              <p:cNvSpPr>
                <a:spLocks noChangeShapeType="1"/>
              </p:cNvSpPr>
              <p:nvPr/>
            </p:nvSpPr>
            <p:spPr bwMode="auto">
              <a:xfrm flipV="1">
                <a:off x="2783" y="106"/>
                <a:ext cx="1" cy="39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44" name="Line 61"/>
              <p:cNvSpPr>
                <a:spLocks noChangeShapeType="1"/>
              </p:cNvSpPr>
              <p:nvPr/>
            </p:nvSpPr>
            <p:spPr bwMode="auto">
              <a:xfrm>
                <a:off x="2784" y="48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45" name="Line 62"/>
              <p:cNvSpPr>
                <a:spLocks noChangeShapeType="1"/>
              </p:cNvSpPr>
              <p:nvPr/>
            </p:nvSpPr>
            <p:spPr bwMode="auto">
              <a:xfrm>
                <a:off x="2784" y="76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46" name="Line 63"/>
              <p:cNvSpPr>
                <a:spLocks noChangeShapeType="1"/>
              </p:cNvSpPr>
              <p:nvPr/>
            </p:nvSpPr>
            <p:spPr bwMode="auto">
              <a:xfrm>
                <a:off x="2784" y="105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47" name="Line 64"/>
              <p:cNvSpPr>
                <a:spLocks noChangeShapeType="1"/>
              </p:cNvSpPr>
              <p:nvPr/>
            </p:nvSpPr>
            <p:spPr bwMode="auto">
              <a:xfrm>
                <a:off x="2784" y="134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48" name="Line 65"/>
              <p:cNvSpPr>
                <a:spLocks noChangeShapeType="1"/>
              </p:cNvSpPr>
              <p:nvPr/>
            </p:nvSpPr>
            <p:spPr bwMode="auto">
              <a:xfrm>
                <a:off x="2784" y="163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49" name="Line 66"/>
              <p:cNvSpPr>
                <a:spLocks noChangeShapeType="1"/>
              </p:cNvSpPr>
              <p:nvPr/>
            </p:nvSpPr>
            <p:spPr bwMode="auto">
              <a:xfrm>
                <a:off x="2784" y="192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50" name="Line 67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51" name="Line 68"/>
              <p:cNvSpPr>
                <a:spLocks noChangeShapeType="1"/>
              </p:cNvSpPr>
              <p:nvPr/>
            </p:nvSpPr>
            <p:spPr bwMode="auto">
              <a:xfrm>
                <a:off x="2784" y="278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52" name="Line 69"/>
              <p:cNvSpPr>
                <a:spLocks noChangeShapeType="1"/>
              </p:cNvSpPr>
              <p:nvPr/>
            </p:nvSpPr>
            <p:spPr bwMode="auto">
              <a:xfrm>
                <a:off x="2784" y="307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53" name="Line 70"/>
              <p:cNvSpPr>
                <a:spLocks noChangeShapeType="1"/>
              </p:cNvSpPr>
              <p:nvPr/>
            </p:nvSpPr>
            <p:spPr bwMode="auto">
              <a:xfrm>
                <a:off x="2784" y="336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54" name="Line 71"/>
              <p:cNvSpPr>
                <a:spLocks noChangeShapeType="1"/>
              </p:cNvSpPr>
              <p:nvPr/>
            </p:nvSpPr>
            <p:spPr bwMode="auto">
              <a:xfrm>
                <a:off x="2784" y="364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55" name="Line 72"/>
              <p:cNvSpPr>
                <a:spLocks noChangeShapeType="1"/>
              </p:cNvSpPr>
              <p:nvPr/>
            </p:nvSpPr>
            <p:spPr bwMode="auto">
              <a:xfrm>
                <a:off x="2784" y="393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762000" y="3352800"/>
            <a:ext cx="8382000" cy="549275"/>
            <a:chOff x="480" y="2112"/>
            <a:chExt cx="5280" cy="346"/>
          </a:xfrm>
        </p:grpSpPr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480" y="2160"/>
              <a:ext cx="5280" cy="298"/>
              <a:chOff x="480" y="2160"/>
              <a:chExt cx="5280" cy="298"/>
            </a:xfrm>
          </p:grpSpPr>
          <p:sp>
            <p:nvSpPr>
              <p:cNvPr id="9237" name="Text Box 39"/>
              <p:cNvSpPr txBox="1">
                <a:spLocks noChangeArrowheads="1"/>
              </p:cNvSpPr>
              <p:nvPr/>
            </p:nvSpPr>
            <p:spPr bwMode="auto">
              <a:xfrm>
                <a:off x="2784" y="2160"/>
                <a:ext cx="29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ru-RU" sz="2400">
                    <a:latin typeface="Times New Roman" pitchFamily="18" charset="0"/>
                  </a:rPr>
                  <a:t>   </a:t>
                </a:r>
                <a:r>
                  <a:rPr lang="ru-RU" sz="2000" b="1">
                    <a:latin typeface="Times New Roman" pitchFamily="18" charset="0"/>
                  </a:rPr>
                  <a:t>1       2     3     4     5     6     7               Х</a:t>
                </a: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238" name="Text Box 40"/>
              <p:cNvSpPr txBox="1">
                <a:spLocks noChangeArrowheads="1"/>
              </p:cNvSpPr>
              <p:nvPr/>
            </p:nvSpPr>
            <p:spPr bwMode="auto">
              <a:xfrm>
                <a:off x="528" y="2208"/>
                <a:ext cx="235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ru-RU" sz="2000" b="1">
                    <a:latin typeface="Times New Roman" pitchFamily="18" charset="0"/>
                  </a:rPr>
                  <a:t>  -7     -6    -5   -4    -3    -2   -1    0</a:t>
                </a: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239" name="Line 41"/>
              <p:cNvSpPr>
                <a:spLocks noChangeShapeType="1"/>
              </p:cNvSpPr>
              <p:nvPr/>
            </p:nvSpPr>
            <p:spPr bwMode="auto">
              <a:xfrm>
                <a:off x="480" y="2208"/>
                <a:ext cx="49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223" name="Line 42"/>
            <p:cNvSpPr>
              <a:spLocks noChangeShapeType="1"/>
            </p:cNvSpPr>
            <p:nvPr/>
          </p:nvSpPr>
          <p:spPr bwMode="auto">
            <a:xfrm>
              <a:off x="3072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4" name="Line 43"/>
            <p:cNvSpPr>
              <a:spLocks noChangeShapeType="1"/>
            </p:cNvSpPr>
            <p:nvPr/>
          </p:nvSpPr>
          <p:spPr bwMode="auto">
            <a:xfrm>
              <a:off x="336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5" name="Line 44"/>
            <p:cNvSpPr>
              <a:spLocks noChangeShapeType="1"/>
            </p:cNvSpPr>
            <p:nvPr/>
          </p:nvSpPr>
          <p:spPr bwMode="auto">
            <a:xfrm>
              <a:off x="3648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6" name="Line 45"/>
            <p:cNvSpPr>
              <a:spLocks noChangeShapeType="1"/>
            </p:cNvSpPr>
            <p:nvPr/>
          </p:nvSpPr>
          <p:spPr bwMode="auto">
            <a:xfrm>
              <a:off x="3936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7" name="Line 46"/>
            <p:cNvSpPr>
              <a:spLocks noChangeShapeType="1"/>
            </p:cNvSpPr>
            <p:nvPr/>
          </p:nvSpPr>
          <p:spPr bwMode="auto">
            <a:xfrm>
              <a:off x="4224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8" name="Line 47"/>
            <p:cNvSpPr>
              <a:spLocks noChangeShapeType="1"/>
            </p:cNvSpPr>
            <p:nvPr/>
          </p:nvSpPr>
          <p:spPr bwMode="auto">
            <a:xfrm>
              <a:off x="4512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9" name="Line 48"/>
            <p:cNvSpPr>
              <a:spLocks noChangeShapeType="1"/>
            </p:cNvSpPr>
            <p:nvPr/>
          </p:nvSpPr>
          <p:spPr bwMode="auto">
            <a:xfrm>
              <a:off x="480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0" name="Line 49"/>
            <p:cNvSpPr>
              <a:spLocks noChangeShapeType="1"/>
            </p:cNvSpPr>
            <p:nvPr/>
          </p:nvSpPr>
          <p:spPr bwMode="auto">
            <a:xfrm>
              <a:off x="768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1" name="Line 50"/>
            <p:cNvSpPr>
              <a:spLocks noChangeShapeType="1"/>
            </p:cNvSpPr>
            <p:nvPr/>
          </p:nvSpPr>
          <p:spPr bwMode="auto">
            <a:xfrm>
              <a:off x="1056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2" name="Line 51"/>
            <p:cNvSpPr>
              <a:spLocks noChangeShapeType="1"/>
            </p:cNvSpPr>
            <p:nvPr/>
          </p:nvSpPr>
          <p:spPr bwMode="auto">
            <a:xfrm>
              <a:off x="1344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3" name="Line 52"/>
            <p:cNvSpPr>
              <a:spLocks noChangeShapeType="1"/>
            </p:cNvSpPr>
            <p:nvPr/>
          </p:nvSpPr>
          <p:spPr bwMode="auto">
            <a:xfrm>
              <a:off x="1632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4" name="Line 53"/>
            <p:cNvSpPr>
              <a:spLocks noChangeShapeType="1"/>
            </p:cNvSpPr>
            <p:nvPr/>
          </p:nvSpPr>
          <p:spPr bwMode="auto">
            <a:xfrm>
              <a:off x="192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5" name="Line 54"/>
            <p:cNvSpPr>
              <a:spLocks noChangeShapeType="1"/>
            </p:cNvSpPr>
            <p:nvPr/>
          </p:nvSpPr>
          <p:spPr bwMode="auto">
            <a:xfrm>
              <a:off x="2208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6" name="Line 55"/>
            <p:cNvSpPr>
              <a:spLocks noChangeShapeType="1"/>
            </p:cNvSpPr>
            <p:nvPr/>
          </p:nvSpPr>
          <p:spPr bwMode="auto">
            <a:xfrm>
              <a:off x="2496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37416_html_m75ec1d3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64350"/>
          </a:xfr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80" name="Line 3"/>
            <p:cNvSpPr>
              <a:spLocks noChangeShapeType="1"/>
            </p:cNvSpPr>
            <p:nvPr/>
          </p:nvSpPr>
          <p:spPr bwMode="auto">
            <a:xfrm>
              <a:off x="19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1" name="Line 4"/>
            <p:cNvSpPr>
              <a:spLocks noChangeShapeType="1"/>
            </p:cNvSpPr>
            <p:nvPr/>
          </p:nvSpPr>
          <p:spPr bwMode="auto">
            <a:xfrm>
              <a:off x="393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2" name="Line 5"/>
            <p:cNvSpPr>
              <a:spLocks noChangeShapeType="1"/>
            </p:cNvSpPr>
            <p:nvPr/>
          </p:nvSpPr>
          <p:spPr bwMode="auto">
            <a:xfrm>
              <a:off x="451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3" name="Line 6"/>
            <p:cNvSpPr>
              <a:spLocks noChangeShapeType="1"/>
            </p:cNvSpPr>
            <p:nvPr/>
          </p:nvSpPr>
          <p:spPr bwMode="auto">
            <a:xfrm>
              <a:off x="480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4" name="Line 7"/>
            <p:cNvSpPr>
              <a:spLocks noChangeShapeType="1"/>
            </p:cNvSpPr>
            <p:nvPr/>
          </p:nvSpPr>
          <p:spPr bwMode="auto">
            <a:xfrm>
              <a:off x="513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5" name="Line 8"/>
            <p:cNvSpPr>
              <a:spLocks noChangeShapeType="1"/>
            </p:cNvSpPr>
            <p:nvPr/>
          </p:nvSpPr>
          <p:spPr bwMode="auto">
            <a:xfrm>
              <a:off x="542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6" name="Line 9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7" name="Line 10"/>
            <p:cNvSpPr>
              <a:spLocks noChangeShapeType="1"/>
            </p:cNvSpPr>
            <p:nvPr/>
          </p:nvSpPr>
          <p:spPr bwMode="auto">
            <a:xfrm>
              <a:off x="0" y="480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8" name="Line 11"/>
            <p:cNvSpPr>
              <a:spLocks noChangeShapeType="1"/>
            </p:cNvSpPr>
            <p:nvPr/>
          </p:nvSpPr>
          <p:spPr bwMode="auto">
            <a:xfrm>
              <a:off x="0" y="2784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9" name="Line 12"/>
            <p:cNvSpPr>
              <a:spLocks noChangeShapeType="1"/>
            </p:cNvSpPr>
            <p:nvPr/>
          </p:nvSpPr>
          <p:spPr bwMode="auto">
            <a:xfrm>
              <a:off x="0" y="3072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0" name="Line 13"/>
            <p:cNvSpPr>
              <a:spLocks noChangeShapeType="1"/>
            </p:cNvSpPr>
            <p:nvPr/>
          </p:nvSpPr>
          <p:spPr bwMode="auto">
            <a:xfrm>
              <a:off x="0" y="4224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1" name="Line 14"/>
            <p:cNvSpPr>
              <a:spLocks noChangeShapeType="1"/>
            </p:cNvSpPr>
            <p:nvPr/>
          </p:nvSpPr>
          <p:spPr bwMode="auto">
            <a:xfrm>
              <a:off x="0" y="2496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2" name="Line 15"/>
            <p:cNvSpPr>
              <a:spLocks noChangeShapeType="1"/>
            </p:cNvSpPr>
            <p:nvPr/>
          </p:nvSpPr>
          <p:spPr bwMode="auto">
            <a:xfrm>
              <a:off x="0" y="2208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3" name="Line 16"/>
            <p:cNvSpPr>
              <a:spLocks noChangeShapeType="1"/>
            </p:cNvSpPr>
            <p:nvPr/>
          </p:nvSpPr>
          <p:spPr bwMode="auto">
            <a:xfrm>
              <a:off x="0" y="1920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4" name="Line 17"/>
            <p:cNvSpPr>
              <a:spLocks noChangeShapeType="1"/>
            </p:cNvSpPr>
            <p:nvPr/>
          </p:nvSpPr>
          <p:spPr bwMode="auto">
            <a:xfrm>
              <a:off x="0" y="1632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5" name="Line 18"/>
            <p:cNvSpPr>
              <a:spLocks noChangeShapeType="1"/>
            </p:cNvSpPr>
            <p:nvPr/>
          </p:nvSpPr>
          <p:spPr bwMode="auto">
            <a:xfrm>
              <a:off x="0" y="1344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6" name="Line 19"/>
            <p:cNvSpPr>
              <a:spLocks noChangeShapeType="1"/>
            </p:cNvSpPr>
            <p:nvPr/>
          </p:nvSpPr>
          <p:spPr bwMode="auto">
            <a:xfrm>
              <a:off x="0" y="1056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7" name="Line 20"/>
            <p:cNvSpPr>
              <a:spLocks noChangeShapeType="1"/>
            </p:cNvSpPr>
            <p:nvPr/>
          </p:nvSpPr>
          <p:spPr bwMode="auto">
            <a:xfrm>
              <a:off x="0" y="768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8" name="Line 21"/>
            <p:cNvSpPr>
              <a:spLocks noChangeShapeType="1"/>
            </p:cNvSpPr>
            <p:nvPr/>
          </p:nvSpPr>
          <p:spPr bwMode="auto">
            <a:xfrm>
              <a:off x="0" y="3936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9" name="Line 22"/>
            <p:cNvSpPr>
              <a:spLocks noChangeShapeType="1"/>
            </p:cNvSpPr>
            <p:nvPr/>
          </p:nvSpPr>
          <p:spPr bwMode="auto">
            <a:xfrm>
              <a:off x="0" y="3648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0" name="Line 23"/>
            <p:cNvSpPr>
              <a:spLocks noChangeShapeType="1"/>
            </p:cNvSpPr>
            <p:nvPr/>
          </p:nvSpPr>
          <p:spPr bwMode="auto">
            <a:xfrm>
              <a:off x="0" y="3360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1" name="Line 24"/>
            <p:cNvSpPr>
              <a:spLocks noChangeShapeType="1"/>
            </p:cNvSpPr>
            <p:nvPr/>
          </p:nvSpPr>
          <p:spPr bwMode="auto">
            <a:xfrm>
              <a:off x="422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2" name="Line 25"/>
            <p:cNvSpPr>
              <a:spLocks noChangeShapeType="1"/>
            </p:cNvSpPr>
            <p:nvPr/>
          </p:nvSpPr>
          <p:spPr bwMode="auto">
            <a:xfrm>
              <a:off x="278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3" name="Line 26"/>
            <p:cNvSpPr>
              <a:spLocks noChangeShapeType="1"/>
            </p:cNvSpPr>
            <p:nvPr/>
          </p:nvSpPr>
          <p:spPr bwMode="auto">
            <a:xfrm>
              <a:off x="307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4" name="Line 27"/>
            <p:cNvSpPr>
              <a:spLocks noChangeShapeType="1"/>
            </p:cNvSpPr>
            <p:nvPr/>
          </p:nvSpPr>
          <p:spPr bwMode="auto">
            <a:xfrm>
              <a:off x="336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5" name="Line 28"/>
            <p:cNvSpPr>
              <a:spLocks noChangeShapeType="1"/>
            </p:cNvSpPr>
            <p:nvPr/>
          </p:nvSpPr>
          <p:spPr bwMode="auto">
            <a:xfrm>
              <a:off x="3648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6" name="Line 29"/>
            <p:cNvSpPr>
              <a:spLocks noChangeShapeType="1"/>
            </p:cNvSpPr>
            <p:nvPr/>
          </p:nvSpPr>
          <p:spPr bwMode="auto">
            <a:xfrm>
              <a:off x="134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7" name="Line 30"/>
            <p:cNvSpPr>
              <a:spLocks noChangeShapeType="1"/>
            </p:cNvSpPr>
            <p:nvPr/>
          </p:nvSpPr>
          <p:spPr bwMode="auto">
            <a:xfrm>
              <a:off x="163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8" name="Line 31"/>
            <p:cNvSpPr>
              <a:spLocks noChangeShapeType="1"/>
            </p:cNvSpPr>
            <p:nvPr/>
          </p:nvSpPr>
          <p:spPr bwMode="auto">
            <a:xfrm>
              <a:off x="192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9" name="Line 32"/>
            <p:cNvSpPr>
              <a:spLocks noChangeShapeType="1"/>
            </p:cNvSpPr>
            <p:nvPr/>
          </p:nvSpPr>
          <p:spPr bwMode="auto">
            <a:xfrm>
              <a:off x="2208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0" name="Line 33"/>
            <p:cNvSpPr>
              <a:spLocks noChangeShapeType="1"/>
            </p:cNvSpPr>
            <p:nvPr/>
          </p:nvSpPr>
          <p:spPr bwMode="auto">
            <a:xfrm>
              <a:off x="249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1" name="Line 34"/>
            <p:cNvSpPr>
              <a:spLocks noChangeShapeType="1"/>
            </p:cNvSpPr>
            <p:nvPr/>
          </p:nvSpPr>
          <p:spPr bwMode="auto">
            <a:xfrm>
              <a:off x="48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2" name="Line 35"/>
            <p:cNvSpPr>
              <a:spLocks noChangeShapeType="1"/>
            </p:cNvSpPr>
            <p:nvPr/>
          </p:nvSpPr>
          <p:spPr bwMode="auto">
            <a:xfrm>
              <a:off x="768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3" name="Line 36"/>
            <p:cNvSpPr>
              <a:spLocks noChangeShapeType="1"/>
            </p:cNvSpPr>
            <p:nvPr/>
          </p:nvSpPr>
          <p:spPr bwMode="auto">
            <a:xfrm>
              <a:off x="105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62000" y="3352800"/>
            <a:ext cx="8382000" cy="549275"/>
            <a:chOff x="480" y="2112"/>
            <a:chExt cx="5280" cy="346"/>
          </a:xfrm>
        </p:grpSpPr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480" y="2160"/>
              <a:ext cx="5280" cy="298"/>
              <a:chOff x="480" y="2160"/>
              <a:chExt cx="5280" cy="298"/>
            </a:xfrm>
          </p:grpSpPr>
          <p:sp>
            <p:nvSpPr>
              <p:cNvPr id="10277" name="Text Box 39"/>
              <p:cNvSpPr txBox="1">
                <a:spLocks noChangeArrowheads="1"/>
              </p:cNvSpPr>
              <p:nvPr/>
            </p:nvSpPr>
            <p:spPr bwMode="auto">
              <a:xfrm>
                <a:off x="2784" y="2160"/>
                <a:ext cx="29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ru-RU" sz="2400">
                    <a:latin typeface="Times New Roman" pitchFamily="18" charset="0"/>
                  </a:rPr>
                  <a:t>   </a:t>
                </a:r>
                <a:r>
                  <a:rPr lang="ru-RU" sz="2000" b="1">
                    <a:latin typeface="Times New Roman" pitchFamily="18" charset="0"/>
                  </a:rPr>
                  <a:t>1       2     3     4     5     6     7               Х</a:t>
                </a: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78" name="Text Box 40"/>
              <p:cNvSpPr txBox="1">
                <a:spLocks noChangeArrowheads="1"/>
              </p:cNvSpPr>
              <p:nvPr/>
            </p:nvSpPr>
            <p:spPr bwMode="auto">
              <a:xfrm>
                <a:off x="528" y="2208"/>
                <a:ext cx="235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ru-RU" sz="2000" b="1">
                    <a:latin typeface="Times New Roman" pitchFamily="18" charset="0"/>
                  </a:rPr>
                  <a:t>  -7     -6    -5   -4    -3    -2   -1    0</a:t>
                </a: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279" name="Line 41"/>
              <p:cNvSpPr>
                <a:spLocks noChangeShapeType="1"/>
              </p:cNvSpPr>
              <p:nvPr/>
            </p:nvSpPr>
            <p:spPr bwMode="auto">
              <a:xfrm>
                <a:off x="480" y="2208"/>
                <a:ext cx="49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263" name="Line 42"/>
            <p:cNvSpPr>
              <a:spLocks noChangeShapeType="1"/>
            </p:cNvSpPr>
            <p:nvPr/>
          </p:nvSpPr>
          <p:spPr bwMode="auto">
            <a:xfrm>
              <a:off x="3072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4" name="Line 43"/>
            <p:cNvSpPr>
              <a:spLocks noChangeShapeType="1"/>
            </p:cNvSpPr>
            <p:nvPr/>
          </p:nvSpPr>
          <p:spPr bwMode="auto">
            <a:xfrm>
              <a:off x="336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5" name="Line 44"/>
            <p:cNvSpPr>
              <a:spLocks noChangeShapeType="1"/>
            </p:cNvSpPr>
            <p:nvPr/>
          </p:nvSpPr>
          <p:spPr bwMode="auto">
            <a:xfrm>
              <a:off x="3648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6" name="Line 45"/>
            <p:cNvSpPr>
              <a:spLocks noChangeShapeType="1"/>
            </p:cNvSpPr>
            <p:nvPr/>
          </p:nvSpPr>
          <p:spPr bwMode="auto">
            <a:xfrm>
              <a:off x="3936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7" name="Line 46"/>
            <p:cNvSpPr>
              <a:spLocks noChangeShapeType="1"/>
            </p:cNvSpPr>
            <p:nvPr/>
          </p:nvSpPr>
          <p:spPr bwMode="auto">
            <a:xfrm>
              <a:off x="4224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8" name="Line 47"/>
            <p:cNvSpPr>
              <a:spLocks noChangeShapeType="1"/>
            </p:cNvSpPr>
            <p:nvPr/>
          </p:nvSpPr>
          <p:spPr bwMode="auto">
            <a:xfrm>
              <a:off x="4512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9" name="Line 48"/>
            <p:cNvSpPr>
              <a:spLocks noChangeShapeType="1"/>
            </p:cNvSpPr>
            <p:nvPr/>
          </p:nvSpPr>
          <p:spPr bwMode="auto">
            <a:xfrm>
              <a:off x="480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0" name="Line 49"/>
            <p:cNvSpPr>
              <a:spLocks noChangeShapeType="1"/>
            </p:cNvSpPr>
            <p:nvPr/>
          </p:nvSpPr>
          <p:spPr bwMode="auto">
            <a:xfrm>
              <a:off x="768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1" name="Line 50"/>
            <p:cNvSpPr>
              <a:spLocks noChangeShapeType="1"/>
            </p:cNvSpPr>
            <p:nvPr/>
          </p:nvSpPr>
          <p:spPr bwMode="auto">
            <a:xfrm>
              <a:off x="1056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2" name="Line 51"/>
            <p:cNvSpPr>
              <a:spLocks noChangeShapeType="1"/>
            </p:cNvSpPr>
            <p:nvPr/>
          </p:nvSpPr>
          <p:spPr bwMode="auto">
            <a:xfrm>
              <a:off x="1344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3" name="Line 52"/>
            <p:cNvSpPr>
              <a:spLocks noChangeShapeType="1"/>
            </p:cNvSpPr>
            <p:nvPr/>
          </p:nvSpPr>
          <p:spPr bwMode="auto">
            <a:xfrm>
              <a:off x="1632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4" name="Line 53"/>
            <p:cNvSpPr>
              <a:spLocks noChangeShapeType="1"/>
            </p:cNvSpPr>
            <p:nvPr/>
          </p:nvSpPr>
          <p:spPr bwMode="auto">
            <a:xfrm>
              <a:off x="192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5" name="Line 54"/>
            <p:cNvSpPr>
              <a:spLocks noChangeShapeType="1"/>
            </p:cNvSpPr>
            <p:nvPr/>
          </p:nvSpPr>
          <p:spPr bwMode="auto">
            <a:xfrm>
              <a:off x="2208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6" name="Line 55"/>
            <p:cNvSpPr>
              <a:spLocks noChangeShapeType="1"/>
            </p:cNvSpPr>
            <p:nvPr/>
          </p:nvSpPr>
          <p:spPr bwMode="auto">
            <a:xfrm>
              <a:off x="2496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3886200" y="60325"/>
            <a:ext cx="685800" cy="6797675"/>
            <a:chOff x="2448" y="38"/>
            <a:chExt cx="432" cy="4282"/>
          </a:xfrm>
        </p:grpSpPr>
        <p:sp>
          <p:nvSpPr>
            <p:cNvPr id="10246" name="Text Box 57"/>
            <p:cNvSpPr txBox="1">
              <a:spLocks noChangeArrowheads="1"/>
            </p:cNvSpPr>
            <p:nvPr/>
          </p:nvSpPr>
          <p:spPr bwMode="auto">
            <a:xfrm>
              <a:off x="2496" y="38"/>
              <a:ext cx="192" cy="2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У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6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5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  <a:p>
              <a:pPr eaLnBrk="0" hangingPunct="0">
                <a:spcBef>
                  <a:spcPct val="50000"/>
                </a:spcBef>
              </a:pPr>
              <a:endParaRPr lang="ru-RU" sz="2000" b="1">
                <a:latin typeface="Times New Roman" pitchFamily="18" charset="0"/>
              </a:endParaRPr>
            </a:p>
          </p:txBody>
        </p:sp>
        <p:sp>
          <p:nvSpPr>
            <p:cNvPr id="10247" name="Text Box 58"/>
            <p:cNvSpPr txBox="1">
              <a:spLocks noChangeArrowheads="1"/>
            </p:cNvSpPr>
            <p:nvPr/>
          </p:nvSpPr>
          <p:spPr bwMode="auto">
            <a:xfrm>
              <a:off x="2448" y="2342"/>
              <a:ext cx="336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-5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-6</a:t>
              </a:r>
            </a:p>
            <a:p>
              <a:pPr eaLnBrk="0" hangingPunct="0">
                <a:spcBef>
                  <a:spcPct val="50000"/>
                </a:spcBef>
              </a:pPr>
              <a:endParaRPr lang="ru-RU" sz="2000" b="1">
                <a:latin typeface="Times New Roman" pitchFamily="18" charset="0"/>
              </a:endParaRPr>
            </a:p>
          </p:txBody>
        </p:sp>
        <p:grpSp>
          <p:nvGrpSpPr>
            <p:cNvPr id="6" name="Group 59"/>
            <p:cNvGrpSpPr>
              <a:grpSpLocks/>
            </p:cNvGrpSpPr>
            <p:nvPr/>
          </p:nvGrpSpPr>
          <p:grpSpPr bwMode="auto">
            <a:xfrm>
              <a:off x="2783" y="106"/>
              <a:ext cx="97" cy="3974"/>
              <a:chOff x="2783" y="106"/>
              <a:chExt cx="97" cy="3974"/>
            </a:xfrm>
          </p:grpSpPr>
          <p:sp>
            <p:nvSpPr>
              <p:cNvPr id="10249" name="Line 60"/>
              <p:cNvSpPr>
                <a:spLocks noChangeShapeType="1"/>
              </p:cNvSpPr>
              <p:nvPr/>
            </p:nvSpPr>
            <p:spPr bwMode="auto">
              <a:xfrm flipV="1">
                <a:off x="2783" y="106"/>
                <a:ext cx="1" cy="39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0" name="Line 61"/>
              <p:cNvSpPr>
                <a:spLocks noChangeShapeType="1"/>
              </p:cNvSpPr>
              <p:nvPr/>
            </p:nvSpPr>
            <p:spPr bwMode="auto">
              <a:xfrm>
                <a:off x="2784" y="48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1" name="Line 62"/>
              <p:cNvSpPr>
                <a:spLocks noChangeShapeType="1"/>
              </p:cNvSpPr>
              <p:nvPr/>
            </p:nvSpPr>
            <p:spPr bwMode="auto">
              <a:xfrm>
                <a:off x="2784" y="76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2" name="Line 63"/>
              <p:cNvSpPr>
                <a:spLocks noChangeShapeType="1"/>
              </p:cNvSpPr>
              <p:nvPr/>
            </p:nvSpPr>
            <p:spPr bwMode="auto">
              <a:xfrm>
                <a:off x="2784" y="105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3" name="Line 64"/>
              <p:cNvSpPr>
                <a:spLocks noChangeShapeType="1"/>
              </p:cNvSpPr>
              <p:nvPr/>
            </p:nvSpPr>
            <p:spPr bwMode="auto">
              <a:xfrm>
                <a:off x="2784" y="134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4" name="Line 65"/>
              <p:cNvSpPr>
                <a:spLocks noChangeShapeType="1"/>
              </p:cNvSpPr>
              <p:nvPr/>
            </p:nvSpPr>
            <p:spPr bwMode="auto">
              <a:xfrm>
                <a:off x="2784" y="163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5" name="Line 66"/>
              <p:cNvSpPr>
                <a:spLocks noChangeShapeType="1"/>
              </p:cNvSpPr>
              <p:nvPr/>
            </p:nvSpPr>
            <p:spPr bwMode="auto">
              <a:xfrm>
                <a:off x="2784" y="192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6" name="Line 67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7" name="Line 68"/>
              <p:cNvSpPr>
                <a:spLocks noChangeShapeType="1"/>
              </p:cNvSpPr>
              <p:nvPr/>
            </p:nvSpPr>
            <p:spPr bwMode="auto">
              <a:xfrm>
                <a:off x="2784" y="278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8" name="Line 69"/>
              <p:cNvSpPr>
                <a:spLocks noChangeShapeType="1"/>
              </p:cNvSpPr>
              <p:nvPr/>
            </p:nvSpPr>
            <p:spPr bwMode="auto">
              <a:xfrm>
                <a:off x="2784" y="307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9" name="Line 70"/>
              <p:cNvSpPr>
                <a:spLocks noChangeShapeType="1"/>
              </p:cNvSpPr>
              <p:nvPr/>
            </p:nvSpPr>
            <p:spPr bwMode="auto">
              <a:xfrm>
                <a:off x="2784" y="336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60" name="Line 71"/>
              <p:cNvSpPr>
                <a:spLocks noChangeShapeType="1"/>
              </p:cNvSpPr>
              <p:nvPr/>
            </p:nvSpPr>
            <p:spPr bwMode="auto">
              <a:xfrm>
                <a:off x="2784" y="364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61" name="Line 72"/>
              <p:cNvSpPr>
                <a:spLocks noChangeShapeType="1"/>
              </p:cNvSpPr>
              <p:nvPr/>
            </p:nvSpPr>
            <p:spPr bwMode="auto">
              <a:xfrm>
                <a:off x="2784" y="393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228600"/>
            <a:ext cx="6781800" cy="6781800"/>
          </a:xfr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304" name="Line 3"/>
            <p:cNvSpPr>
              <a:spLocks noChangeShapeType="1"/>
            </p:cNvSpPr>
            <p:nvPr/>
          </p:nvSpPr>
          <p:spPr bwMode="auto">
            <a:xfrm>
              <a:off x="19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5" name="Line 4"/>
            <p:cNvSpPr>
              <a:spLocks noChangeShapeType="1"/>
            </p:cNvSpPr>
            <p:nvPr/>
          </p:nvSpPr>
          <p:spPr bwMode="auto">
            <a:xfrm>
              <a:off x="393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6" name="Line 5"/>
            <p:cNvSpPr>
              <a:spLocks noChangeShapeType="1"/>
            </p:cNvSpPr>
            <p:nvPr/>
          </p:nvSpPr>
          <p:spPr bwMode="auto">
            <a:xfrm>
              <a:off x="451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7" name="Line 6"/>
            <p:cNvSpPr>
              <a:spLocks noChangeShapeType="1"/>
            </p:cNvSpPr>
            <p:nvPr/>
          </p:nvSpPr>
          <p:spPr bwMode="auto">
            <a:xfrm>
              <a:off x="480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8" name="Line 7"/>
            <p:cNvSpPr>
              <a:spLocks noChangeShapeType="1"/>
            </p:cNvSpPr>
            <p:nvPr/>
          </p:nvSpPr>
          <p:spPr bwMode="auto">
            <a:xfrm>
              <a:off x="513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9" name="Line 8"/>
            <p:cNvSpPr>
              <a:spLocks noChangeShapeType="1"/>
            </p:cNvSpPr>
            <p:nvPr/>
          </p:nvSpPr>
          <p:spPr bwMode="auto">
            <a:xfrm>
              <a:off x="542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0" name="Line 9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1" name="Line 10"/>
            <p:cNvSpPr>
              <a:spLocks noChangeShapeType="1"/>
            </p:cNvSpPr>
            <p:nvPr/>
          </p:nvSpPr>
          <p:spPr bwMode="auto">
            <a:xfrm>
              <a:off x="0" y="480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2" name="Line 11"/>
            <p:cNvSpPr>
              <a:spLocks noChangeShapeType="1"/>
            </p:cNvSpPr>
            <p:nvPr/>
          </p:nvSpPr>
          <p:spPr bwMode="auto">
            <a:xfrm>
              <a:off x="0" y="2784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3" name="Line 12"/>
            <p:cNvSpPr>
              <a:spLocks noChangeShapeType="1"/>
            </p:cNvSpPr>
            <p:nvPr/>
          </p:nvSpPr>
          <p:spPr bwMode="auto">
            <a:xfrm>
              <a:off x="0" y="3072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4" name="Line 13"/>
            <p:cNvSpPr>
              <a:spLocks noChangeShapeType="1"/>
            </p:cNvSpPr>
            <p:nvPr/>
          </p:nvSpPr>
          <p:spPr bwMode="auto">
            <a:xfrm>
              <a:off x="0" y="4224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5" name="Line 14"/>
            <p:cNvSpPr>
              <a:spLocks noChangeShapeType="1"/>
            </p:cNvSpPr>
            <p:nvPr/>
          </p:nvSpPr>
          <p:spPr bwMode="auto">
            <a:xfrm>
              <a:off x="0" y="2496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6" name="Line 15"/>
            <p:cNvSpPr>
              <a:spLocks noChangeShapeType="1"/>
            </p:cNvSpPr>
            <p:nvPr/>
          </p:nvSpPr>
          <p:spPr bwMode="auto">
            <a:xfrm>
              <a:off x="0" y="2208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7" name="Line 16"/>
            <p:cNvSpPr>
              <a:spLocks noChangeShapeType="1"/>
            </p:cNvSpPr>
            <p:nvPr/>
          </p:nvSpPr>
          <p:spPr bwMode="auto">
            <a:xfrm>
              <a:off x="0" y="1920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8" name="Line 17"/>
            <p:cNvSpPr>
              <a:spLocks noChangeShapeType="1"/>
            </p:cNvSpPr>
            <p:nvPr/>
          </p:nvSpPr>
          <p:spPr bwMode="auto">
            <a:xfrm>
              <a:off x="0" y="1632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9" name="Line 18"/>
            <p:cNvSpPr>
              <a:spLocks noChangeShapeType="1"/>
            </p:cNvSpPr>
            <p:nvPr/>
          </p:nvSpPr>
          <p:spPr bwMode="auto">
            <a:xfrm>
              <a:off x="0" y="1344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0" name="Line 19"/>
            <p:cNvSpPr>
              <a:spLocks noChangeShapeType="1"/>
            </p:cNvSpPr>
            <p:nvPr/>
          </p:nvSpPr>
          <p:spPr bwMode="auto">
            <a:xfrm>
              <a:off x="0" y="1056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1" name="Line 20"/>
            <p:cNvSpPr>
              <a:spLocks noChangeShapeType="1"/>
            </p:cNvSpPr>
            <p:nvPr/>
          </p:nvSpPr>
          <p:spPr bwMode="auto">
            <a:xfrm>
              <a:off x="0" y="768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2" name="Line 21"/>
            <p:cNvSpPr>
              <a:spLocks noChangeShapeType="1"/>
            </p:cNvSpPr>
            <p:nvPr/>
          </p:nvSpPr>
          <p:spPr bwMode="auto">
            <a:xfrm>
              <a:off x="0" y="3936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3" name="Line 22"/>
            <p:cNvSpPr>
              <a:spLocks noChangeShapeType="1"/>
            </p:cNvSpPr>
            <p:nvPr/>
          </p:nvSpPr>
          <p:spPr bwMode="auto">
            <a:xfrm>
              <a:off x="0" y="3648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4" name="Line 23"/>
            <p:cNvSpPr>
              <a:spLocks noChangeShapeType="1"/>
            </p:cNvSpPr>
            <p:nvPr/>
          </p:nvSpPr>
          <p:spPr bwMode="auto">
            <a:xfrm>
              <a:off x="0" y="3360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5" name="Line 24"/>
            <p:cNvSpPr>
              <a:spLocks noChangeShapeType="1"/>
            </p:cNvSpPr>
            <p:nvPr/>
          </p:nvSpPr>
          <p:spPr bwMode="auto">
            <a:xfrm>
              <a:off x="422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6" name="Line 25"/>
            <p:cNvSpPr>
              <a:spLocks noChangeShapeType="1"/>
            </p:cNvSpPr>
            <p:nvPr/>
          </p:nvSpPr>
          <p:spPr bwMode="auto">
            <a:xfrm>
              <a:off x="278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7" name="Line 26"/>
            <p:cNvSpPr>
              <a:spLocks noChangeShapeType="1"/>
            </p:cNvSpPr>
            <p:nvPr/>
          </p:nvSpPr>
          <p:spPr bwMode="auto">
            <a:xfrm>
              <a:off x="307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8" name="Line 27"/>
            <p:cNvSpPr>
              <a:spLocks noChangeShapeType="1"/>
            </p:cNvSpPr>
            <p:nvPr/>
          </p:nvSpPr>
          <p:spPr bwMode="auto">
            <a:xfrm>
              <a:off x="336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9" name="Line 28"/>
            <p:cNvSpPr>
              <a:spLocks noChangeShapeType="1"/>
            </p:cNvSpPr>
            <p:nvPr/>
          </p:nvSpPr>
          <p:spPr bwMode="auto">
            <a:xfrm>
              <a:off x="3648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0" name="Line 29"/>
            <p:cNvSpPr>
              <a:spLocks noChangeShapeType="1"/>
            </p:cNvSpPr>
            <p:nvPr/>
          </p:nvSpPr>
          <p:spPr bwMode="auto">
            <a:xfrm>
              <a:off x="134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1" name="Line 30"/>
            <p:cNvSpPr>
              <a:spLocks noChangeShapeType="1"/>
            </p:cNvSpPr>
            <p:nvPr/>
          </p:nvSpPr>
          <p:spPr bwMode="auto">
            <a:xfrm>
              <a:off x="163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2" name="Line 31"/>
            <p:cNvSpPr>
              <a:spLocks noChangeShapeType="1"/>
            </p:cNvSpPr>
            <p:nvPr/>
          </p:nvSpPr>
          <p:spPr bwMode="auto">
            <a:xfrm>
              <a:off x="192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3" name="Line 32"/>
            <p:cNvSpPr>
              <a:spLocks noChangeShapeType="1"/>
            </p:cNvSpPr>
            <p:nvPr/>
          </p:nvSpPr>
          <p:spPr bwMode="auto">
            <a:xfrm>
              <a:off x="2208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4" name="Line 33"/>
            <p:cNvSpPr>
              <a:spLocks noChangeShapeType="1"/>
            </p:cNvSpPr>
            <p:nvPr/>
          </p:nvSpPr>
          <p:spPr bwMode="auto">
            <a:xfrm>
              <a:off x="249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5" name="Line 34"/>
            <p:cNvSpPr>
              <a:spLocks noChangeShapeType="1"/>
            </p:cNvSpPr>
            <p:nvPr/>
          </p:nvSpPr>
          <p:spPr bwMode="auto">
            <a:xfrm>
              <a:off x="48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6" name="Line 35"/>
            <p:cNvSpPr>
              <a:spLocks noChangeShapeType="1"/>
            </p:cNvSpPr>
            <p:nvPr/>
          </p:nvSpPr>
          <p:spPr bwMode="auto">
            <a:xfrm>
              <a:off x="768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7" name="Line 36"/>
            <p:cNvSpPr>
              <a:spLocks noChangeShapeType="1"/>
            </p:cNvSpPr>
            <p:nvPr/>
          </p:nvSpPr>
          <p:spPr bwMode="auto">
            <a:xfrm>
              <a:off x="105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3886200" y="60325"/>
            <a:ext cx="685800" cy="6797675"/>
            <a:chOff x="2448" y="38"/>
            <a:chExt cx="432" cy="4282"/>
          </a:xfrm>
        </p:grpSpPr>
        <p:sp>
          <p:nvSpPr>
            <p:cNvPr id="11288" name="Text Box 57"/>
            <p:cNvSpPr txBox="1">
              <a:spLocks noChangeArrowheads="1"/>
            </p:cNvSpPr>
            <p:nvPr/>
          </p:nvSpPr>
          <p:spPr bwMode="auto">
            <a:xfrm>
              <a:off x="2496" y="38"/>
              <a:ext cx="192" cy="2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У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6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5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  <a:p>
              <a:pPr eaLnBrk="0" hangingPunct="0">
                <a:spcBef>
                  <a:spcPct val="50000"/>
                </a:spcBef>
              </a:pPr>
              <a:endParaRPr lang="ru-RU" sz="2000" b="1">
                <a:latin typeface="Times New Roman" pitchFamily="18" charset="0"/>
              </a:endParaRPr>
            </a:p>
          </p:txBody>
        </p:sp>
        <p:sp>
          <p:nvSpPr>
            <p:cNvPr id="11289" name="Text Box 58"/>
            <p:cNvSpPr txBox="1">
              <a:spLocks noChangeArrowheads="1"/>
            </p:cNvSpPr>
            <p:nvPr/>
          </p:nvSpPr>
          <p:spPr bwMode="auto">
            <a:xfrm>
              <a:off x="2448" y="2342"/>
              <a:ext cx="336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-5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-6</a:t>
              </a:r>
            </a:p>
            <a:p>
              <a:pPr eaLnBrk="0" hangingPunct="0">
                <a:spcBef>
                  <a:spcPct val="50000"/>
                </a:spcBef>
              </a:pPr>
              <a:endParaRPr lang="ru-RU" sz="2000" b="1">
                <a:latin typeface="Times New Roman" pitchFamily="18" charset="0"/>
              </a:endParaRPr>
            </a:p>
          </p:txBody>
        </p:sp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2783" y="106"/>
              <a:ext cx="97" cy="3974"/>
              <a:chOff x="2783" y="106"/>
              <a:chExt cx="97" cy="3974"/>
            </a:xfrm>
          </p:grpSpPr>
          <p:sp>
            <p:nvSpPr>
              <p:cNvPr id="11291" name="Line 60"/>
              <p:cNvSpPr>
                <a:spLocks noChangeShapeType="1"/>
              </p:cNvSpPr>
              <p:nvPr/>
            </p:nvSpPr>
            <p:spPr bwMode="auto">
              <a:xfrm flipV="1">
                <a:off x="2783" y="106"/>
                <a:ext cx="1" cy="39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2" name="Line 61"/>
              <p:cNvSpPr>
                <a:spLocks noChangeShapeType="1"/>
              </p:cNvSpPr>
              <p:nvPr/>
            </p:nvSpPr>
            <p:spPr bwMode="auto">
              <a:xfrm>
                <a:off x="2784" y="48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3" name="Line 62"/>
              <p:cNvSpPr>
                <a:spLocks noChangeShapeType="1"/>
              </p:cNvSpPr>
              <p:nvPr/>
            </p:nvSpPr>
            <p:spPr bwMode="auto">
              <a:xfrm>
                <a:off x="2784" y="76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4" name="Line 63"/>
              <p:cNvSpPr>
                <a:spLocks noChangeShapeType="1"/>
              </p:cNvSpPr>
              <p:nvPr/>
            </p:nvSpPr>
            <p:spPr bwMode="auto">
              <a:xfrm>
                <a:off x="2784" y="105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5" name="Line 64"/>
              <p:cNvSpPr>
                <a:spLocks noChangeShapeType="1"/>
              </p:cNvSpPr>
              <p:nvPr/>
            </p:nvSpPr>
            <p:spPr bwMode="auto">
              <a:xfrm>
                <a:off x="2784" y="134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6" name="Line 65"/>
              <p:cNvSpPr>
                <a:spLocks noChangeShapeType="1"/>
              </p:cNvSpPr>
              <p:nvPr/>
            </p:nvSpPr>
            <p:spPr bwMode="auto">
              <a:xfrm>
                <a:off x="2784" y="163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7" name="Line 66"/>
              <p:cNvSpPr>
                <a:spLocks noChangeShapeType="1"/>
              </p:cNvSpPr>
              <p:nvPr/>
            </p:nvSpPr>
            <p:spPr bwMode="auto">
              <a:xfrm>
                <a:off x="2784" y="192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8" name="Line 67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9" name="Line 68"/>
              <p:cNvSpPr>
                <a:spLocks noChangeShapeType="1"/>
              </p:cNvSpPr>
              <p:nvPr/>
            </p:nvSpPr>
            <p:spPr bwMode="auto">
              <a:xfrm>
                <a:off x="2784" y="278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0" name="Line 69"/>
              <p:cNvSpPr>
                <a:spLocks noChangeShapeType="1"/>
              </p:cNvSpPr>
              <p:nvPr/>
            </p:nvSpPr>
            <p:spPr bwMode="auto">
              <a:xfrm>
                <a:off x="2784" y="307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1" name="Line 70"/>
              <p:cNvSpPr>
                <a:spLocks noChangeShapeType="1"/>
              </p:cNvSpPr>
              <p:nvPr/>
            </p:nvSpPr>
            <p:spPr bwMode="auto">
              <a:xfrm>
                <a:off x="2784" y="336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2" name="Line 71"/>
              <p:cNvSpPr>
                <a:spLocks noChangeShapeType="1"/>
              </p:cNvSpPr>
              <p:nvPr/>
            </p:nvSpPr>
            <p:spPr bwMode="auto">
              <a:xfrm>
                <a:off x="2784" y="364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3" name="Line 72"/>
              <p:cNvSpPr>
                <a:spLocks noChangeShapeType="1"/>
              </p:cNvSpPr>
              <p:nvPr/>
            </p:nvSpPr>
            <p:spPr bwMode="auto">
              <a:xfrm>
                <a:off x="2784" y="393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762000" y="3352800"/>
            <a:ext cx="8382000" cy="549275"/>
            <a:chOff x="480" y="2112"/>
            <a:chExt cx="5280" cy="346"/>
          </a:xfrm>
        </p:grpSpPr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480" y="2160"/>
              <a:ext cx="5280" cy="298"/>
              <a:chOff x="480" y="2160"/>
              <a:chExt cx="5280" cy="298"/>
            </a:xfrm>
          </p:grpSpPr>
          <p:sp>
            <p:nvSpPr>
              <p:cNvPr id="11285" name="Text Box 39"/>
              <p:cNvSpPr txBox="1">
                <a:spLocks noChangeArrowheads="1"/>
              </p:cNvSpPr>
              <p:nvPr/>
            </p:nvSpPr>
            <p:spPr bwMode="auto">
              <a:xfrm>
                <a:off x="2784" y="2160"/>
                <a:ext cx="29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ru-RU" sz="2400">
                    <a:latin typeface="Times New Roman" pitchFamily="18" charset="0"/>
                  </a:rPr>
                  <a:t>   </a:t>
                </a:r>
                <a:r>
                  <a:rPr lang="ru-RU" sz="2000" b="1">
                    <a:latin typeface="Times New Roman" pitchFamily="18" charset="0"/>
                  </a:rPr>
                  <a:t>1       2     3     4     5     6     7               Х</a:t>
                </a: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286" name="Text Box 40"/>
              <p:cNvSpPr txBox="1">
                <a:spLocks noChangeArrowheads="1"/>
              </p:cNvSpPr>
              <p:nvPr/>
            </p:nvSpPr>
            <p:spPr bwMode="auto">
              <a:xfrm>
                <a:off x="528" y="2208"/>
                <a:ext cx="235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ru-RU" sz="2000" b="1">
                    <a:latin typeface="Times New Roman" pitchFamily="18" charset="0"/>
                  </a:rPr>
                  <a:t>  -7     -6    -5   -4    -3    -2   -1    0</a:t>
                </a: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287" name="Line 41"/>
              <p:cNvSpPr>
                <a:spLocks noChangeShapeType="1"/>
              </p:cNvSpPr>
              <p:nvPr/>
            </p:nvSpPr>
            <p:spPr bwMode="auto">
              <a:xfrm>
                <a:off x="480" y="2208"/>
                <a:ext cx="49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271" name="Line 42"/>
            <p:cNvSpPr>
              <a:spLocks noChangeShapeType="1"/>
            </p:cNvSpPr>
            <p:nvPr/>
          </p:nvSpPr>
          <p:spPr bwMode="auto">
            <a:xfrm>
              <a:off x="3072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2" name="Line 43"/>
            <p:cNvSpPr>
              <a:spLocks noChangeShapeType="1"/>
            </p:cNvSpPr>
            <p:nvPr/>
          </p:nvSpPr>
          <p:spPr bwMode="auto">
            <a:xfrm>
              <a:off x="336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3" name="Line 44"/>
            <p:cNvSpPr>
              <a:spLocks noChangeShapeType="1"/>
            </p:cNvSpPr>
            <p:nvPr/>
          </p:nvSpPr>
          <p:spPr bwMode="auto">
            <a:xfrm>
              <a:off x="3648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4" name="Line 45"/>
            <p:cNvSpPr>
              <a:spLocks noChangeShapeType="1"/>
            </p:cNvSpPr>
            <p:nvPr/>
          </p:nvSpPr>
          <p:spPr bwMode="auto">
            <a:xfrm>
              <a:off x="3936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5" name="Line 46"/>
            <p:cNvSpPr>
              <a:spLocks noChangeShapeType="1"/>
            </p:cNvSpPr>
            <p:nvPr/>
          </p:nvSpPr>
          <p:spPr bwMode="auto">
            <a:xfrm>
              <a:off x="4224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6" name="Line 47"/>
            <p:cNvSpPr>
              <a:spLocks noChangeShapeType="1"/>
            </p:cNvSpPr>
            <p:nvPr/>
          </p:nvSpPr>
          <p:spPr bwMode="auto">
            <a:xfrm>
              <a:off x="4512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7" name="Line 48"/>
            <p:cNvSpPr>
              <a:spLocks noChangeShapeType="1"/>
            </p:cNvSpPr>
            <p:nvPr/>
          </p:nvSpPr>
          <p:spPr bwMode="auto">
            <a:xfrm>
              <a:off x="480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8" name="Line 49"/>
            <p:cNvSpPr>
              <a:spLocks noChangeShapeType="1"/>
            </p:cNvSpPr>
            <p:nvPr/>
          </p:nvSpPr>
          <p:spPr bwMode="auto">
            <a:xfrm>
              <a:off x="768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9" name="Line 50"/>
            <p:cNvSpPr>
              <a:spLocks noChangeShapeType="1"/>
            </p:cNvSpPr>
            <p:nvPr/>
          </p:nvSpPr>
          <p:spPr bwMode="auto">
            <a:xfrm>
              <a:off x="1056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0" name="Line 51"/>
            <p:cNvSpPr>
              <a:spLocks noChangeShapeType="1"/>
            </p:cNvSpPr>
            <p:nvPr/>
          </p:nvSpPr>
          <p:spPr bwMode="auto">
            <a:xfrm>
              <a:off x="1344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1" name="Line 52"/>
            <p:cNvSpPr>
              <a:spLocks noChangeShapeType="1"/>
            </p:cNvSpPr>
            <p:nvPr/>
          </p:nvSpPr>
          <p:spPr bwMode="auto">
            <a:xfrm>
              <a:off x="1632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2" name="Line 53"/>
            <p:cNvSpPr>
              <a:spLocks noChangeShapeType="1"/>
            </p:cNvSpPr>
            <p:nvPr/>
          </p:nvSpPr>
          <p:spPr bwMode="auto">
            <a:xfrm>
              <a:off x="192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3" name="Line 54"/>
            <p:cNvSpPr>
              <a:spLocks noChangeShapeType="1"/>
            </p:cNvSpPr>
            <p:nvPr/>
          </p:nvSpPr>
          <p:spPr bwMode="auto">
            <a:xfrm>
              <a:off x="2208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4" name="Line 55"/>
            <p:cNvSpPr>
              <a:spLocks noChangeShapeType="1"/>
            </p:cNvSpPr>
            <p:nvPr/>
          </p:nvSpPr>
          <p:spPr bwMode="auto">
            <a:xfrm>
              <a:off x="2496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y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8600"/>
            <a:ext cx="9218613" cy="6440488"/>
          </a:xfr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352" name="Line 3"/>
            <p:cNvSpPr>
              <a:spLocks noChangeShapeType="1"/>
            </p:cNvSpPr>
            <p:nvPr/>
          </p:nvSpPr>
          <p:spPr bwMode="auto">
            <a:xfrm>
              <a:off x="19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3" name="Line 4"/>
            <p:cNvSpPr>
              <a:spLocks noChangeShapeType="1"/>
            </p:cNvSpPr>
            <p:nvPr/>
          </p:nvSpPr>
          <p:spPr bwMode="auto">
            <a:xfrm>
              <a:off x="393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4" name="Line 5"/>
            <p:cNvSpPr>
              <a:spLocks noChangeShapeType="1"/>
            </p:cNvSpPr>
            <p:nvPr/>
          </p:nvSpPr>
          <p:spPr bwMode="auto">
            <a:xfrm>
              <a:off x="451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5" name="Line 6"/>
            <p:cNvSpPr>
              <a:spLocks noChangeShapeType="1"/>
            </p:cNvSpPr>
            <p:nvPr/>
          </p:nvSpPr>
          <p:spPr bwMode="auto">
            <a:xfrm>
              <a:off x="480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6" name="Line 7"/>
            <p:cNvSpPr>
              <a:spLocks noChangeShapeType="1"/>
            </p:cNvSpPr>
            <p:nvPr/>
          </p:nvSpPr>
          <p:spPr bwMode="auto">
            <a:xfrm>
              <a:off x="513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7" name="Line 8"/>
            <p:cNvSpPr>
              <a:spLocks noChangeShapeType="1"/>
            </p:cNvSpPr>
            <p:nvPr/>
          </p:nvSpPr>
          <p:spPr bwMode="auto">
            <a:xfrm>
              <a:off x="542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8" name="Line 9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9" name="Line 10"/>
            <p:cNvSpPr>
              <a:spLocks noChangeShapeType="1"/>
            </p:cNvSpPr>
            <p:nvPr/>
          </p:nvSpPr>
          <p:spPr bwMode="auto">
            <a:xfrm>
              <a:off x="0" y="480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0" name="Line 11"/>
            <p:cNvSpPr>
              <a:spLocks noChangeShapeType="1"/>
            </p:cNvSpPr>
            <p:nvPr/>
          </p:nvSpPr>
          <p:spPr bwMode="auto">
            <a:xfrm>
              <a:off x="0" y="2784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1" name="Line 12"/>
            <p:cNvSpPr>
              <a:spLocks noChangeShapeType="1"/>
            </p:cNvSpPr>
            <p:nvPr/>
          </p:nvSpPr>
          <p:spPr bwMode="auto">
            <a:xfrm>
              <a:off x="0" y="3072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2" name="Line 13"/>
            <p:cNvSpPr>
              <a:spLocks noChangeShapeType="1"/>
            </p:cNvSpPr>
            <p:nvPr/>
          </p:nvSpPr>
          <p:spPr bwMode="auto">
            <a:xfrm>
              <a:off x="0" y="4224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3" name="Line 14"/>
            <p:cNvSpPr>
              <a:spLocks noChangeShapeType="1"/>
            </p:cNvSpPr>
            <p:nvPr/>
          </p:nvSpPr>
          <p:spPr bwMode="auto">
            <a:xfrm>
              <a:off x="0" y="2496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4" name="Line 15"/>
            <p:cNvSpPr>
              <a:spLocks noChangeShapeType="1"/>
            </p:cNvSpPr>
            <p:nvPr/>
          </p:nvSpPr>
          <p:spPr bwMode="auto">
            <a:xfrm>
              <a:off x="0" y="2208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5" name="Line 16"/>
            <p:cNvSpPr>
              <a:spLocks noChangeShapeType="1"/>
            </p:cNvSpPr>
            <p:nvPr/>
          </p:nvSpPr>
          <p:spPr bwMode="auto">
            <a:xfrm>
              <a:off x="0" y="1920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6" name="Line 17"/>
            <p:cNvSpPr>
              <a:spLocks noChangeShapeType="1"/>
            </p:cNvSpPr>
            <p:nvPr/>
          </p:nvSpPr>
          <p:spPr bwMode="auto">
            <a:xfrm>
              <a:off x="0" y="1632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7" name="Line 18"/>
            <p:cNvSpPr>
              <a:spLocks noChangeShapeType="1"/>
            </p:cNvSpPr>
            <p:nvPr/>
          </p:nvSpPr>
          <p:spPr bwMode="auto">
            <a:xfrm>
              <a:off x="0" y="1344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8" name="Line 19"/>
            <p:cNvSpPr>
              <a:spLocks noChangeShapeType="1"/>
            </p:cNvSpPr>
            <p:nvPr/>
          </p:nvSpPr>
          <p:spPr bwMode="auto">
            <a:xfrm>
              <a:off x="0" y="1056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9" name="Line 20"/>
            <p:cNvSpPr>
              <a:spLocks noChangeShapeType="1"/>
            </p:cNvSpPr>
            <p:nvPr/>
          </p:nvSpPr>
          <p:spPr bwMode="auto">
            <a:xfrm>
              <a:off x="0" y="768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0" name="Line 21"/>
            <p:cNvSpPr>
              <a:spLocks noChangeShapeType="1"/>
            </p:cNvSpPr>
            <p:nvPr/>
          </p:nvSpPr>
          <p:spPr bwMode="auto">
            <a:xfrm>
              <a:off x="0" y="3936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1" name="Line 22"/>
            <p:cNvSpPr>
              <a:spLocks noChangeShapeType="1"/>
            </p:cNvSpPr>
            <p:nvPr/>
          </p:nvSpPr>
          <p:spPr bwMode="auto">
            <a:xfrm>
              <a:off x="0" y="3648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2" name="Line 23"/>
            <p:cNvSpPr>
              <a:spLocks noChangeShapeType="1"/>
            </p:cNvSpPr>
            <p:nvPr/>
          </p:nvSpPr>
          <p:spPr bwMode="auto">
            <a:xfrm>
              <a:off x="0" y="3360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3" name="Line 24"/>
            <p:cNvSpPr>
              <a:spLocks noChangeShapeType="1"/>
            </p:cNvSpPr>
            <p:nvPr/>
          </p:nvSpPr>
          <p:spPr bwMode="auto">
            <a:xfrm>
              <a:off x="422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4" name="Line 25"/>
            <p:cNvSpPr>
              <a:spLocks noChangeShapeType="1"/>
            </p:cNvSpPr>
            <p:nvPr/>
          </p:nvSpPr>
          <p:spPr bwMode="auto">
            <a:xfrm>
              <a:off x="278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5" name="Line 26"/>
            <p:cNvSpPr>
              <a:spLocks noChangeShapeType="1"/>
            </p:cNvSpPr>
            <p:nvPr/>
          </p:nvSpPr>
          <p:spPr bwMode="auto">
            <a:xfrm>
              <a:off x="307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6" name="Line 27"/>
            <p:cNvSpPr>
              <a:spLocks noChangeShapeType="1"/>
            </p:cNvSpPr>
            <p:nvPr/>
          </p:nvSpPr>
          <p:spPr bwMode="auto">
            <a:xfrm>
              <a:off x="336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7" name="Line 28"/>
            <p:cNvSpPr>
              <a:spLocks noChangeShapeType="1"/>
            </p:cNvSpPr>
            <p:nvPr/>
          </p:nvSpPr>
          <p:spPr bwMode="auto">
            <a:xfrm>
              <a:off x="3648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8" name="Line 29"/>
            <p:cNvSpPr>
              <a:spLocks noChangeShapeType="1"/>
            </p:cNvSpPr>
            <p:nvPr/>
          </p:nvSpPr>
          <p:spPr bwMode="auto">
            <a:xfrm>
              <a:off x="134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9" name="Line 30"/>
            <p:cNvSpPr>
              <a:spLocks noChangeShapeType="1"/>
            </p:cNvSpPr>
            <p:nvPr/>
          </p:nvSpPr>
          <p:spPr bwMode="auto">
            <a:xfrm>
              <a:off x="163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80" name="Line 31"/>
            <p:cNvSpPr>
              <a:spLocks noChangeShapeType="1"/>
            </p:cNvSpPr>
            <p:nvPr/>
          </p:nvSpPr>
          <p:spPr bwMode="auto">
            <a:xfrm>
              <a:off x="192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81" name="Line 32"/>
            <p:cNvSpPr>
              <a:spLocks noChangeShapeType="1"/>
            </p:cNvSpPr>
            <p:nvPr/>
          </p:nvSpPr>
          <p:spPr bwMode="auto">
            <a:xfrm>
              <a:off x="2208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82" name="Line 33"/>
            <p:cNvSpPr>
              <a:spLocks noChangeShapeType="1"/>
            </p:cNvSpPr>
            <p:nvPr/>
          </p:nvSpPr>
          <p:spPr bwMode="auto">
            <a:xfrm>
              <a:off x="249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83" name="Line 34"/>
            <p:cNvSpPr>
              <a:spLocks noChangeShapeType="1"/>
            </p:cNvSpPr>
            <p:nvPr/>
          </p:nvSpPr>
          <p:spPr bwMode="auto">
            <a:xfrm>
              <a:off x="48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84" name="Line 35"/>
            <p:cNvSpPr>
              <a:spLocks noChangeShapeType="1"/>
            </p:cNvSpPr>
            <p:nvPr/>
          </p:nvSpPr>
          <p:spPr bwMode="auto">
            <a:xfrm>
              <a:off x="768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85" name="Line 36"/>
            <p:cNvSpPr>
              <a:spLocks noChangeShapeType="1"/>
            </p:cNvSpPr>
            <p:nvPr/>
          </p:nvSpPr>
          <p:spPr bwMode="auto">
            <a:xfrm>
              <a:off x="105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3886200" y="60325"/>
            <a:ext cx="685800" cy="6797675"/>
            <a:chOff x="2448" y="38"/>
            <a:chExt cx="432" cy="4282"/>
          </a:xfrm>
        </p:grpSpPr>
        <p:sp>
          <p:nvSpPr>
            <p:cNvPr id="13336" name="Text Box 57"/>
            <p:cNvSpPr txBox="1">
              <a:spLocks noChangeArrowheads="1"/>
            </p:cNvSpPr>
            <p:nvPr/>
          </p:nvSpPr>
          <p:spPr bwMode="auto">
            <a:xfrm>
              <a:off x="2496" y="38"/>
              <a:ext cx="192" cy="2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У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6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5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  <a:p>
              <a:pPr eaLnBrk="0" hangingPunct="0">
                <a:spcBef>
                  <a:spcPct val="50000"/>
                </a:spcBef>
              </a:pPr>
              <a:endParaRPr lang="ru-RU" sz="2000" b="1">
                <a:latin typeface="Times New Roman" pitchFamily="18" charset="0"/>
              </a:endParaRPr>
            </a:p>
          </p:txBody>
        </p:sp>
        <p:sp>
          <p:nvSpPr>
            <p:cNvPr id="13337" name="Text Box 58"/>
            <p:cNvSpPr txBox="1">
              <a:spLocks noChangeArrowheads="1"/>
            </p:cNvSpPr>
            <p:nvPr/>
          </p:nvSpPr>
          <p:spPr bwMode="auto">
            <a:xfrm>
              <a:off x="2448" y="2342"/>
              <a:ext cx="336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-5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-6</a:t>
              </a:r>
            </a:p>
            <a:p>
              <a:pPr eaLnBrk="0" hangingPunct="0">
                <a:spcBef>
                  <a:spcPct val="50000"/>
                </a:spcBef>
              </a:pPr>
              <a:endParaRPr lang="ru-RU" sz="2000" b="1">
                <a:latin typeface="Times New Roman" pitchFamily="18" charset="0"/>
              </a:endParaRPr>
            </a:p>
          </p:txBody>
        </p:sp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2783" y="106"/>
              <a:ext cx="97" cy="3974"/>
              <a:chOff x="2783" y="106"/>
              <a:chExt cx="97" cy="3974"/>
            </a:xfrm>
          </p:grpSpPr>
          <p:sp>
            <p:nvSpPr>
              <p:cNvPr id="13339" name="Line 60"/>
              <p:cNvSpPr>
                <a:spLocks noChangeShapeType="1"/>
              </p:cNvSpPr>
              <p:nvPr/>
            </p:nvSpPr>
            <p:spPr bwMode="auto">
              <a:xfrm flipV="1">
                <a:off x="2783" y="106"/>
                <a:ext cx="1" cy="39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40" name="Line 61"/>
              <p:cNvSpPr>
                <a:spLocks noChangeShapeType="1"/>
              </p:cNvSpPr>
              <p:nvPr/>
            </p:nvSpPr>
            <p:spPr bwMode="auto">
              <a:xfrm>
                <a:off x="2784" y="48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41" name="Line 62"/>
              <p:cNvSpPr>
                <a:spLocks noChangeShapeType="1"/>
              </p:cNvSpPr>
              <p:nvPr/>
            </p:nvSpPr>
            <p:spPr bwMode="auto">
              <a:xfrm>
                <a:off x="2784" y="76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42" name="Line 63"/>
              <p:cNvSpPr>
                <a:spLocks noChangeShapeType="1"/>
              </p:cNvSpPr>
              <p:nvPr/>
            </p:nvSpPr>
            <p:spPr bwMode="auto">
              <a:xfrm>
                <a:off x="2784" y="105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43" name="Line 64"/>
              <p:cNvSpPr>
                <a:spLocks noChangeShapeType="1"/>
              </p:cNvSpPr>
              <p:nvPr/>
            </p:nvSpPr>
            <p:spPr bwMode="auto">
              <a:xfrm>
                <a:off x="2784" y="134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44" name="Line 65"/>
              <p:cNvSpPr>
                <a:spLocks noChangeShapeType="1"/>
              </p:cNvSpPr>
              <p:nvPr/>
            </p:nvSpPr>
            <p:spPr bwMode="auto">
              <a:xfrm>
                <a:off x="2784" y="163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45" name="Line 66"/>
              <p:cNvSpPr>
                <a:spLocks noChangeShapeType="1"/>
              </p:cNvSpPr>
              <p:nvPr/>
            </p:nvSpPr>
            <p:spPr bwMode="auto">
              <a:xfrm>
                <a:off x="2784" y="192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46" name="Line 67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47" name="Line 68"/>
              <p:cNvSpPr>
                <a:spLocks noChangeShapeType="1"/>
              </p:cNvSpPr>
              <p:nvPr/>
            </p:nvSpPr>
            <p:spPr bwMode="auto">
              <a:xfrm>
                <a:off x="2784" y="278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48" name="Line 69"/>
              <p:cNvSpPr>
                <a:spLocks noChangeShapeType="1"/>
              </p:cNvSpPr>
              <p:nvPr/>
            </p:nvSpPr>
            <p:spPr bwMode="auto">
              <a:xfrm>
                <a:off x="2784" y="307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49" name="Line 70"/>
              <p:cNvSpPr>
                <a:spLocks noChangeShapeType="1"/>
              </p:cNvSpPr>
              <p:nvPr/>
            </p:nvSpPr>
            <p:spPr bwMode="auto">
              <a:xfrm>
                <a:off x="2784" y="336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50" name="Line 71"/>
              <p:cNvSpPr>
                <a:spLocks noChangeShapeType="1"/>
              </p:cNvSpPr>
              <p:nvPr/>
            </p:nvSpPr>
            <p:spPr bwMode="auto">
              <a:xfrm>
                <a:off x="2784" y="364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51" name="Line 72"/>
              <p:cNvSpPr>
                <a:spLocks noChangeShapeType="1"/>
              </p:cNvSpPr>
              <p:nvPr/>
            </p:nvSpPr>
            <p:spPr bwMode="auto">
              <a:xfrm>
                <a:off x="2784" y="393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762000" y="3352800"/>
            <a:ext cx="8382000" cy="549275"/>
            <a:chOff x="480" y="2112"/>
            <a:chExt cx="5280" cy="346"/>
          </a:xfrm>
        </p:grpSpPr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480" y="2160"/>
              <a:ext cx="5280" cy="298"/>
              <a:chOff x="480" y="2160"/>
              <a:chExt cx="5280" cy="298"/>
            </a:xfrm>
          </p:grpSpPr>
          <p:sp>
            <p:nvSpPr>
              <p:cNvPr id="13333" name="Text Box 39"/>
              <p:cNvSpPr txBox="1">
                <a:spLocks noChangeArrowheads="1"/>
              </p:cNvSpPr>
              <p:nvPr/>
            </p:nvSpPr>
            <p:spPr bwMode="auto">
              <a:xfrm>
                <a:off x="2784" y="2160"/>
                <a:ext cx="29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ru-RU" sz="2400">
                    <a:latin typeface="Times New Roman" pitchFamily="18" charset="0"/>
                  </a:rPr>
                  <a:t>   </a:t>
                </a:r>
                <a:r>
                  <a:rPr lang="ru-RU" sz="2000" b="1">
                    <a:latin typeface="Times New Roman" pitchFamily="18" charset="0"/>
                  </a:rPr>
                  <a:t>1       2     3     4     5     6     7               Х</a:t>
                </a: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334" name="Text Box 40"/>
              <p:cNvSpPr txBox="1">
                <a:spLocks noChangeArrowheads="1"/>
              </p:cNvSpPr>
              <p:nvPr/>
            </p:nvSpPr>
            <p:spPr bwMode="auto">
              <a:xfrm>
                <a:off x="528" y="2208"/>
                <a:ext cx="235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ru-RU" sz="2000" b="1">
                    <a:latin typeface="Times New Roman" pitchFamily="18" charset="0"/>
                  </a:rPr>
                  <a:t>  -7     -6    -5   -4    -3    -2   -1    0</a:t>
                </a: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335" name="Line 41"/>
              <p:cNvSpPr>
                <a:spLocks noChangeShapeType="1"/>
              </p:cNvSpPr>
              <p:nvPr/>
            </p:nvSpPr>
            <p:spPr bwMode="auto">
              <a:xfrm>
                <a:off x="480" y="2208"/>
                <a:ext cx="49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319" name="Line 42"/>
            <p:cNvSpPr>
              <a:spLocks noChangeShapeType="1"/>
            </p:cNvSpPr>
            <p:nvPr/>
          </p:nvSpPr>
          <p:spPr bwMode="auto">
            <a:xfrm>
              <a:off x="3072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0" name="Line 43"/>
            <p:cNvSpPr>
              <a:spLocks noChangeShapeType="1"/>
            </p:cNvSpPr>
            <p:nvPr/>
          </p:nvSpPr>
          <p:spPr bwMode="auto">
            <a:xfrm>
              <a:off x="336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1" name="Line 44"/>
            <p:cNvSpPr>
              <a:spLocks noChangeShapeType="1"/>
            </p:cNvSpPr>
            <p:nvPr/>
          </p:nvSpPr>
          <p:spPr bwMode="auto">
            <a:xfrm>
              <a:off x="3648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2" name="Line 45"/>
            <p:cNvSpPr>
              <a:spLocks noChangeShapeType="1"/>
            </p:cNvSpPr>
            <p:nvPr/>
          </p:nvSpPr>
          <p:spPr bwMode="auto">
            <a:xfrm>
              <a:off x="3936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3" name="Line 46"/>
            <p:cNvSpPr>
              <a:spLocks noChangeShapeType="1"/>
            </p:cNvSpPr>
            <p:nvPr/>
          </p:nvSpPr>
          <p:spPr bwMode="auto">
            <a:xfrm>
              <a:off x="4224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4" name="Line 47"/>
            <p:cNvSpPr>
              <a:spLocks noChangeShapeType="1"/>
            </p:cNvSpPr>
            <p:nvPr/>
          </p:nvSpPr>
          <p:spPr bwMode="auto">
            <a:xfrm>
              <a:off x="4512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5" name="Line 48"/>
            <p:cNvSpPr>
              <a:spLocks noChangeShapeType="1"/>
            </p:cNvSpPr>
            <p:nvPr/>
          </p:nvSpPr>
          <p:spPr bwMode="auto">
            <a:xfrm>
              <a:off x="480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6" name="Line 49"/>
            <p:cNvSpPr>
              <a:spLocks noChangeShapeType="1"/>
            </p:cNvSpPr>
            <p:nvPr/>
          </p:nvSpPr>
          <p:spPr bwMode="auto">
            <a:xfrm>
              <a:off x="768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7" name="Line 50"/>
            <p:cNvSpPr>
              <a:spLocks noChangeShapeType="1"/>
            </p:cNvSpPr>
            <p:nvPr/>
          </p:nvSpPr>
          <p:spPr bwMode="auto">
            <a:xfrm>
              <a:off x="1056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8" name="Line 51"/>
            <p:cNvSpPr>
              <a:spLocks noChangeShapeType="1"/>
            </p:cNvSpPr>
            <p:nvPr/>
          </p:nvSpPr>
          <p:spPr bwMode="auto">
            <a:xfrm>
              <a:off x="1344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9" name="Line 52"/>
            <p:cNvSpPr>
              <a:spLocks noChangeShapeType="1"/>
            </p:cNvSpPr>
            <p:nvPr/>
          </p:nvSpPr>
          <p:spPr bwMode="auto">
            <a:xfrm>
              <a:off x="1632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0" name="Line 53"/>
            <p:cNvSpPr>
              <a:spLocks noChangeShapeType="1"/>
            </p:cNvSpPr>
            <p:nvPr/>
          </p:nvSpPr>
          <p:spPr bwMode="auto">
            <a:xfrm>
              <a:off x="192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1" name="Line 54"/>
            <p:cNvSpPr>
              <a:spLocks noChangeShapeType="1"/>
            </p:cNvSpPr>
            <p:nvPr/>
          </p:nvSpPr>
          <p:spPr bwMode="auto">
            <a:xfrm>
              <a:off x="2208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2" name="Line 55"/>
            <p:cNvSpPr>
              <a:spLocks noChangeShapeType="1"/>
            </p:cNvSpPr>
            <p:nvPr/>
          </p:nvSpPr>
          <p:spPr bwMode="auto">
            <a:xfrm>
              <a:off x="2496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 descr="63-map-samarskaya-bi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0"/>
            <a:ext cx="7816850" cy="6891338"/>
          </a:xfr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472" name="Line 3"/>
            <p:cNvSpPr>
              <a:spLocks noChangeShapeType="1"/>
            </p:cNvSpPr>
            <p:nvPr/>
          </p:nvSpPr>
          <p:spPr bwMode="auto">
            <a:xfrm>
              <a:off x="19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3" name="Line 4"/>
            <p:cNvSpPr>
              <a:spLocks noChangeShapeType="1"/>
            </p:cNvSpPr>
            <p:nvPr/>
          </p:nvSpPr>
          <p:spPr bwMode="auto">
            <a:xfrm>
              <a:off x="393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4" name="Line 5"/>
            <p:cNvSpPr>
              <a:spLocks noChangeShapeType="1"/>
            </p:cNvSpPr>
            <p:nvPr/>
          </p:nvSpPr>
          <p:spPr bwMode="auto">
            <a:xfrm>
              <a:off x="451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5" name="Line 6"/>
            <p:cNvSpPr>
              <a:spLocks noChangeShapeType="1"/>
            </p:cNvSpPr>
            <p:nvPr/>
          </p:nvSpPr>
          <p:spPr bwMode="auto">
            <a:xfrm>
              <a:off x="480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6" name="Line 7"/>
            <p:cNvSpPr>
              <a:spLocks noChangeShapeType="1"/>
            </p:cNvSpPr>
            <p:nvPr/>
          </p:nvSpPr>
          <p:spPr bwMode="auto">
            <a:xfrm>
              <a:off x="513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7" name="Line 8"/>
            <p:cNvSpPr>
              <a:spLocks noChangeShapeType="1"/>
            </p:cNvSpPr>
            <p:nvPr/>
          </p:nvSpPr>
          <p:spPr bwMode="auto">
            <a:xfrm>
              <a:off x="542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8" name="Line 9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9" name="Line 10"/>
            <p:cNvSpPr>
              <a:spLocks noChangeShapeType="1"/>
            </p:cNvSpPr>
            <p:nvPr/>
          </p:nvSpPr>
          <p:spPr bwMode="auto">
            <a:xfrm>
              <a:off x="0" y="480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0" name="Line 11"/>
            <p:cNvSpPr>
              <a:spLocks noChangeShapeType="1"/>
            </p:cNvSpPr>
            <p:nvPr/>
          </p:nvSpPr>
          <p:spPr bwMode="auto">
            <a:xfrm>
              <a:off x="0" y="2784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1" name="Line 12"/>
            <p:cNvSpPr>
              <a:spLocks noChangeShapeType="1"/>
            </p:cNvSpPr>
            <p:nvPr/>
          </p:nvSpPr>
          <p:spPr bwMode="auto">
            <a:xfrm>
              <a:off x="0" y="3072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2" name="Line 13"/>
            <p:cNvSpPr>
              <a:spLocks noChangeShapeType="1"/>
            </p:cNvSpPr>
            <p:nvPr/>
          </p:nvSpPr>
          <p:spPr bwMode="auto">
            <a:xfrm>
              <a:off x="0" y="4224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3" name="Line 14"/>
            <p:cNvSpPr>
              <a:spLocks noChangeShapeType="1"/>
            </p:cNvSpPr>
            <p:nvPr/>
          </p:nvSpPr>
          <p:spPr bwMode="auto">
            <a:xfrm>
              <a:off x="0" y="2496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4" name="Line 15"/>
            <p:cNvSpPr>
              <a:spLocks noChangeShapeType="1"/>
            </p:cNvSpPr>
            <p:nvPr/>
          </p:nvSpPr>
          <p:spPr bwMode="auto">
            <a:xfrm>
              <a:off x="0" y="2208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5" name="Line 16"/>
            <p:cNvSpPr>
              <a:spLocks noChangeShapeType="1"/>
            </p:cNvSpPr>
            <p:nvPr/>
          </p:nvSpPr>
          <p:spPr bwMode="auto">
            <a:xfrm>
              <a:off x="0" y="1920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6" name="Line 17"/>
            <p:cNvSpPr>
              <a:spLocks noChangeShapeType="1"/>
            </p:cNvSpPr>
            <p:nvPr/>
          </p:nvSpPr>
          <p:spPr bwMode="auto">
            <a:xfrm>
              <a:off x="0" y="1632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7" name="Line 18"/>
            <p:cNvSpPr>
              <a:spLocks noChangeShapeType="1"/>
            </p:cNvSpPr>
            <p:nvPr/>
          </p:nvSpPr>
          <p:spPr bwMode="auto">
            <a:xfrm>
              <a:off x="0" y="1344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8" name="Line 19"/>
            <p:cNvSpPr>
              <a:spLocks noChangeShapeType="1"/>
            </p:cNvSpPr>
            <p:nvPr/>
          </p:nvSpPr>
          <p:spPr bwMode="auto">
            <a:xfrm>
              <a:off x="0" y="1056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9" name="Line 20"/>
            <p:cNvSpPr>
              <a:spLocks noChangeShapeType="1"/>
            </p:cNvSpPr>
            <p:nvPr/>
          </p:nvSpPr>
          <p:spPr bwMode="auto">
            <a:xfrm>
              <a:off x="0" y="768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0" name="Line 21"/>
            <p:cNvSpPr>
              <a:spLocks noChangeShapeType="1"/>
            </p:cNvSpPr>
            <p:nvPr/>
          </p:nvSpPr>
          <p:spPr bwMode="auto">
            <a:xfrm>
              <a:off x="0" y="3936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1" name="Line 22"/>
            <p:cNvSpPr>
              <a:spLocks noChangeShapeType="1"/>
            </p:cNvSpPr>
            <p:nvPr/>
          </p:nvSpPr>
          <p:spPr bwMode="auto">
            <a:xfrm>
              <a:off x="0" y="3648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2" name="Line 23"/>
            <p:cNvSpPr>
              <a:spLocks noChangeShapeType="1"/>
            </p:cNvSpPr>
            <p:nvPr/>
          </p:nvSpPr>
          <p:spPr bwMode="auto">
            <a:xfrm>
              <a:off x="0" y="3360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3" name="Line 24"/>
            <p:cNvSpPr>
              <a:spLocks noChangeShapeType="1"/>
            </p:cNvSpPr>
            <p:nvPr/>
          </p:nvSpPr>
          <p:spPr bwMode="auto">
            <a:xfrm>
              <a:off x="422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4" name="Line 25"/>
            <p:cNvSpPr>
              <a:spLocks noChangeShapeType="1"/>
            </p:cNvSpPr>
            <p:nvPr/>
          </p:nvSpPr>
          <p:spPr bwMode="auto">
            <a:xfrm>
              <a:off x="278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5" name="Line 26"/>
            <p:cNvSpPr>
              <a:spLocks noChangeShapeType="1"/>
            </p:cNvSpPr>
            <p:nvPr/>
          </p:nvSpPr>
          <p:spPr bwMode="auto">
            <a:xfrm>
              <a:off x="307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6" name="Line 27"/>
            <p:cNvSpPr>
              <a:spLocks noChangeShapeType="1"/>
            </p:cNvSpPr>
            <p:nvPr/>
          </p:nvSpPr>
          <p:spPr bwMode="auto">
            <a:xfrm>
              <a:off x="336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7" name="Line 28"/>
            <p:cNvSpPr>
              <a:spLocks noChangeShapeType="1"/>
            </p:cNvSpPr>
            <p:nvPr/>
          </p:nvSpPr>
          <p:spPr bwMode="auto">
            <a:xfrm>
              <a:off x="3648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8" name="Line 29"/>
            <p:cNvSpPr>
              <a:spLocks noChangeShapeType="1"/>
            </p:cNvSpPr>
            <p:nvPr/>
          </p:nvSpPr>
          <p:spPr bwMode="auto">
            <a:xfrm>
              <a:off x="134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9" name="Line 30"/>
            <p:cNvSpPr>
              <a:spLocks noChangeShapeType="1"/>
            </p:cNvSpPr>
            <p:nvPr/>
          </p:nvSpPr>
          <p:spPr bwMode="auto">
            <a:xfrm>
              <a:off x="163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0" name="Line 31"/>
            <p:cNvSpPr>
              <a:spLocks noChangeShapeType="1"/>
            </p:cNvSpPr>
            <p:nvPr/>
          </p:nvSpPr>
          <p:spPr bwMode="auto">
            <a:xfrm>
              <a:off x="192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1" name="Line 32"/>
            <p:cNvSpPr>
              <a:spLocks noChangeShapeType="1"/>
            </p:cNvSpPr>
            <p:nvPr/>
          </p:nvSpPr>
          <p:spPr bwMode="auto">
            <a:xfrm>
              <a:off x="2208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2" name="Line 33"/>
            <p:cNvSpPr>
              <a:spLocks noChangeShapeType="1"/>
            </p:cNvSpPr>
            <p:nvPr/>
          </p:nvSpPr>
          <p:spPr bwMode="auto">
            <a:xfrm>
              <a:off x="249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3" name="Line 34"/>
            <p:cNvSpPr>
              <a:spLocks noChangeShapeType="1"/>
            </p:cNvSpPr>
            <p:nvPr/>
          </p:nvSpPr>
          <p:spPr bwMode="auto">
            <a:xfrm>
              <a:off x="48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4" name="Line 35"/>
            <p:cNvSpPr>
              <a:spLocks noChangeShapeType="1"/>
            </p:cNvSpPr>
            <p:nvPr/>
          </p:nvSpPr>
          <p:spPr bwMode="auto">
            <a:xfrm>
              <a:off x="768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5" name="Line 36"/>
            <p:cNvSpPr>
              <a:spLocks noChangeShapeType="1"/>
            </p:cNvSpPr>
            <p:nvPr/>
          </p:nvSpPr>
          <p:spPr bwMode="auto">
            <a:xfrm>
              <a:off x="105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62000" y="3352800"/>
            <a:ext cx="8382000" cy="549275"/>
            <a:chOff x="480" y="2112"/>
            <a:chExt cx="5280" cy="346"/>
          </a:xfrm>
        </p:grpSpPr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480" y="2160"/>
              <a:ext cx="5280" cy="298"/>
              <a:chOff x="480" y="2160"/>
              <a:chExt cx="5280" cy="298"/>
            </a:xfrm>
          </p:grpSpPr>
          <p:sp>
            <p:nvSpPr>
              <p:cNvPr id="18469" name="Text Box 39"/>
              <p:cNvSpPr txBox="1">
                <a:spLocks noChangeArrowheads="1"/>
              </p:cNvSpPr>
              <p:nvPr/>
            </p:nvSpPr>
            <p:spPr bwMode="auto">
              <a:xfrm>
                <a:off x="2784" y="2160"/>
                <a:ext cx="29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ru-RU" sz="2400">
                    <a:latin typeface="Times New Roman" pitchFamily="18" charset="0"/>
                  </a:rPr>
                  <a:t>   </a:t>
                </a:r>
                <a:r>
                  <a:rPr lang="ru-RU" sz="2000" b="1">
                    <a:latin typeface="Times New Roman" pitchFamily="18" charset="0"/>
                  </a:rPr>
                  <a:t>1       2     3     4     5     6     7               Х</a:t>
                </a: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8470" name="Text Box 40"/>
              <p:cNvSpPr txBox="1">
                <a:spLocks noChangeArrowheads="1"/>
              </p:cNvSpPr>
              <p:nvPr/>
            </p:nvSpPr>
            <p:spPr bwMode="auto">
              <a:xfrm>
                <a:off x="528" y="2208"/>
                <a:ext cx="235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ru-RU" sz="2000" b="1">
                    <a:latin typeface="Times New Roman" pitchFamily="18" charset="0"/>
                  </a:rPr>
                  <a:t>  -7     -6    -5   -4    -3    -2   -1    0</a:t>
                </a: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8471" name="Line 41"/>
              <p:cNvSpPr>
                <a:spLocks noChangeShapeType="1"/>
              </p:cNvSpPr>
              <p:nvPr/>
            </p:nvSpPr>
            <p:spPr bwMode="auto">
              <a:xfrm>
                <a:off x="480" y="2208"/>
                <a:ext cx="49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455" name="Line 42"/>
            <p:cNvSpPr>
              <a:spLocks noChangeShapeType="1"/>
            </p:cNvSpPr>
            <p:nvPr/>
          </p:nvSpPr>
          <p:spPr bwMode="auto">
            <a:xfrm>
              <a:off x="3072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6" name="Line 43"/>
            <p:cNvSpPr>
              <a:spLocks noChangeShapeType="1"/>
            </p:cNvSpPr>
            <p:nvPr/>
          </p:nvSpPr>
          <p:spPr bwMode="auto">
            <a:xfrm>
              <a:off x="336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7" name="Line 44"/>
            <p:cNvSpPr>
              <a:spLocks noChangeShapeType="1"/>
            </p:cNvSpPr>
            <p:nvPr/>
          </p:nvSpPr>
          <p:spPr bwMode="auto">
            <a:xfrm>
              <a:off x="3648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8" name="Line 45"/>
            <p:cNvSpPr>
              <a:spLocks noChangeShapeType="1"/>
            </p:cNvSpPr>
            <p:nvPr/>
          </p:nvSpPr>
          <p:spPr bwMode="auto">
            <a:xfrm>
              <a:off x="3936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9" name="Line 46"/>
            <p:cNvSpPr>
              <a:spLocks noChangeShapeType="1"/>
            </p:cNvSpPr>
            <p:nvPr/>
          </p:nvSpPr>
          <p:spPr bwMode="auto">
            <a:xfrm>
              <a:off x="4224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0" name="Line 47"/>
            <p:cNvSpPr>
              <a:spLocks noChangeShapeType="1"/>
            </p:cNvSpPr>
            <p:nvPr/>
          </p:nvSpPr>
          <p:spPr bwMode="auto">
            <a:xfrm>
              <a:off x="4512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1" name="Line 48"/>
            <p:cNvSpPr>
              <a:spLocks noChangeShapeType="1"/>
            </p:cNvSpPr>
            <p:nvPr/>
          </p:nvSpPr>
          <p:spPr bwMode="auto">
            <a:xfrm>
              <a:off x="480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2" name="Line 49"/>
            <p:cNvSpPr>
              <a:spLocks noChangeShapeType="1"/>
            </p:cNvSpPr>
            <p:nvPr/>
          </p:nvSpPr>
          <p:spPr bwMode="auto">
            <a:xfrm>
              <a:off x="768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3" name="Line 50"/>
            <p:cNvSpPr>
              <a:spLocks noChangeShapeType="1"/>
            </p:cNvSpPr>
            <p:nvPr/>
          </p:nvSpPr>
          <p:spPr bwMode="auto">
            <a:xfrm>
              <a:off x="1056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4" name="Line 51"/>
            <p:cNvSpPr>
              <a:spLocks noChangeShapeType="1"/>
            </p:cNvSpPr>
            <p:nvPr/>
          </p:nvSpPr>
          <p:spPr bwMode="auto">
            <a:xfrm>
              <a:off x="1344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5" name="Line 52"/>
            <p:cNvSpPr>
              <a:spLocks noChangeShapeType="1"/>
            </p:cNvSpPr>
            <p:nvPr/>
          </p:nvSpPr>
          <p:spPr bwMode="auto">
            <a:xfrm>
              <a:off x="1632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6" name="Line 53"/>
            <p:cNvSpPr>
              <a:spLocks noChangeShapeType="1"/>
            </p:cNvSpPr>
            <p:nvPr/>
          </p:nvSpPr>
          <p:spPr bwMode="auto">
            <a:xfrm>
              <a:off x="192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7" name="Line 54"/>
            <p:cNvSpPr>
              <a:spLocks noChangeShapeType="1"/>
            </p:cNvSpPr>
            <p:nvPr/>
          </p:nvSpPr>
          <p:spPr bwMode="auto">
            <a:xfrm>
              <a:off x="2208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8" name="Line 55"/>
            <p:cNvSpPr>
              <a:spLocks noChangeShapeType="1"/>
            </p:cNvSpPr>
            <p:nvPr/>
          </p:nvSpPr>
          <p:spPr bwMode="auto">
            <a:xfrm>
              <a:off x="2496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3886200" y="60325"/>
            <a:ext cx="685800" cy="6797675"/>
            <a:chOff x="2448" y="38"/>
            <a:chExt cx="432" cy="4282"/>
          </a:xfrm>
        </p:grpSpPr>
        <p:sp>
          <p:nvSpPr>
            <p:cNvPr id="18438" name="Text Box 57"/>
            <p:cNvSpPr txBox="1">
              <a:spLocks noChangeArrowheads="1"/>
            </p:cNvSpPr>
            <p:nvPr/>
          </p:nvSpPr>
          <p:spPr bwMode="auto">
            <a:xfrm>
              <a:off x="2496" y="38"/>
              <a:ext cx="192" cy="2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У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6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5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  <a:p>
              <a:pPr eaLnBrk="0" hangingPunct="0">
                <a:spcBef>
                  <a:spcPct val="50000"/>
                </a:spcBef>
              </a:pPr>
              <a:endParaRPr lang="ru-RU" sz="2000" b="1">
                <a:latin typeface="Times New Roman" pitchFamily="18" charset="0"/>
              </a:endParaRPr>
            </a:p>
          </p:txBody>
        </p:sp>
        <p:sp>
          <p:nvSpPr>
            <p:cNvPr id="18439" name="Text Box 58"/>
            <p:cNvSpPr txBox="1">
              <a:spLocks noChangeArrowheads="1"/>
            </p:cNvSpPr>
            <p:nvPr/>
          </p:nvSpPr>
          <p:spPr bwMode="auto">
            <a:xfrm>
              <a:off x="2448" y="2342"/>
              <a:ext cx="336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-5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-6</a:t>
              </a:r>
            </a:p>
            <a:p>
              <a:pPr eaLnBrk="0" hangingPunct="0">
                <a:spcBef>
                  <a:spcPct val="50000"/>
                </a:spcBef>
              </a:pPr>
              <a:endParaRPr lang="ru-RU" sz="2000" b="1">
                <a:latin typeface="Times New Roman" pitchFamily="18" charset="0"/>
              </a:endParaRPr>
            </a:p>
          </p:txBody>
        </p:sp>
        <p:grpSp>
          <p:nvGrpSpPr>
            <p:cNvPr id="6" name="Group 59"/>
            <p:cNvGrpSpPr>
              <a:grpSpLocks/>
            </p:cNvGrpSpPr>
            <p:nvPr/>
          </p:nvGrpSpPr>
          <p:grpSpPr bwMode="auto">
            <a:xfrm>
              <a:off x="2783" y="106"/>
              <a:ext cx="97" cy="3974"/>
              <a:chOff x="2783" y="106"/>
              <a:chExt cx="97" cy="3974"/>
            </a:xfrm>
          </p:grpSpPr>
          <p:sp>
            <p:nvSpPr>
              <p:cNvPr id="18441" name="Line 60"/>
              <p:cNvSpPr>
                <a:spLocks noChangeShapeType="1"/>
              </p:cNvSpPr>
              <p:nvPr/>
            </p:nvSpPr>
            <p:spPr bwMode="auto">
              <a:xfrm flipV="1">
                <a:off x="2783" y="106"/>
                <a:ext cx="1" cy="39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42" name="Line 61"/>
              <p:cNvSpPr>
                <a:spLocks noChangeShapeType="1"/>
              </p:cNvSpPr>
              <p:nvPr/>
            </p:nvSpPr>
            <p:spPr bwMode="auto">
              <a:xfrm>
                <a:off x="2784" y="48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43" name="Line 62"/>
              <p:cNvSpPr>
                <a:spLocks noChangeShapeType="1"/>
              </p:cNvSpPr>
              <p:nvPr/>
            </p:nvSpPr>
            <p:spPr bwMode="auto">
              <a:xfrm>
                <a:off x="2784" y="76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44" name="Line 63"/>
              <p:cNvSpPr>
                <a:spLocks noChangeShapeType="1"/>
              </p:cNvSpPr>
              <p:nvPr/>
            </p:nvSpPr>
            <p:spPr bwMode="auto">
              <a:xfrm>
                <a:off x="2784" y="105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45" name="Line 64"/>
              <p:cNvSpPr>
                <a:spLocks noChangeShapeType="1"/>
              </p:cNvSpPr>
              <p:nvPr/>
            </p:nvSpPr>
            <p:spPr bwMode="auto">
              <a:xfrm>
                <a:off x="2784" y="134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46" name="Line 65"/>
              <p:cNvSpPr>
                <a:spLocks noChangeShapeType="1"/>
              </p:cNvSpPr>
              <p:nvPr/>
            </p:nvSpPr>
            <p:spPr bwMode="auto">
              <a:xfrm>
                <a:off x="2784" y="163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47" name="Line 66"/>
              <p:cNvSpPr>
                <a:spLocks noChangeShapeType="1"/>
              </p:cNvSpPr>
              <p:nvPr/>
            </p:nvSpPr>
            <p:spPr bwMode="auto">
              <a:xfrm>
                <a:off x="2784" y="192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48" name="Line 67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49" name="Line 68"/>
              <p:cNvSpPr>
                <a:spLocks noChangeShapeType="1"/>
              </p:cNvSpPr>
              <p:nvPr/>
            </p:nvSpPr>
            <p:spPr bwMode="auto">
              <a:xfrm>
                <a:off x="2784" y="278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0" name="Line 69"/>
              <p:cNvSpPr>
                <a:spLocks noChangeShapeType="1"/>
              </p:cNvSpPr>
              <p:nvPr/>
            </p:nvSpPr>
            <p:spPr bwMode="auto">
              <a:xfrm>
                <a:off x="2784" y="307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1" name="Line 70"/>
              <p:cNvSpPr>
                <a:spLocks noChangeShapeType="1"/>
              </p:cNvSpPr>
              <p:nvPr/>
            </p:nvSpPr>
            <p:spPr bwMode="auto">
              <a:xfrm>
                <a:off x="2784" y="336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2" name="Line 71"/>
              <p:cNvSpPr>
                <a:spLocks noChangeShapeType="1"/>
              </p:cNvSpPr>
              <p:nvPr/>
            </p:nvSpPr>
            <p:spPr bwMode="auto">
              <a:xfrm>
                <a:off x="2784" y="364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3" name="Line 72"/>
              <p:cNvSpPr>
                <a:spLocks noChangeShapeType="1"/>
              </p:cNvSpPr>
              <p:nvPr/>
            </p:nvSpPr>
            <p:spPr bwMode="auto">
              <a:xfrm>
                <a:off x="2784" y="393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37416_html_m32b019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0975" y="1295400"/>
            <a:ext cx="8963025" cy="4554538"/>
          </a:xfr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9496" name="Line 3"/>
            <p:cNvSpPr>
              <a:spLocks noChangeShapeType="1"/>
            </p:cNvSpPr>
            <p:nvPr/>
          </p:nvSpPr>
          <p:spPr bwMode="auto">
            <a:xfrm>
              <a:off x="19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7" name="Line 4"/>
            <p:cNvSpPr>
              <a:spLocks noChangeShapeType="1"/>
            </p:cNvSpPr>
            <p:nvPr/>
          </p:nvSpPr>
          <p:spPr bwMode="auto">
            <a:xfrm>
              <a:off x="393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8" name="Line 5"/>
            <p:cNvSpPr>
              <a:spLocks noChangeShapeType="1"/>
            </p:cNvSpPr>
            <p:nvPr/>
          </p:nvSpPr>
          <p:spPr bwMode="auto">
            <a:xfrm>
              <a:off x="451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9" name="Line 6"/>
            <p:cNvSpPr>
              <a:spLocks noChangeShapeType="1"/>
            </p:cNvSpPr>
            <p:nvPr/>
          </p:nvSpPr>
          <p:spPr bwMode="auto">
            <a:xfrm>
              <a:off x="480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00" name="Line 7"/>
            <p:cNvSpPr>
              <a:spLocks noChangeShapeType="1"/>
            </p:cNvSpPr>
            <p:nvPr/>
          </p:nvSpPr>
          <p:spPr bwMode="auto">
            <a:xfrm>
              <a:off x="513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01" name="Line 8"/>
            <p:cNvSpPr>
              <a:spLocks noChangeShapeType="1"/>
            </p:cNvSpPr>
            <p:nvPr/>
          </p:nvSpPr>
          <p:spPr bwMode="auto">
            <a:xfrm>
              <a:off x="542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02" name="Line 9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03" name="Line 10"/>
            <p:cNvSpPr>
              <a:spLocks noChangeShapeType="1"/>
            </p:cNvSpPr>
            <p:nvPr/>
          </p:nvSpPr>
          <p:spPr bwMode="auto">
            <a:xfrm>
              <a:off x="0" y="480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04" name="Line 11"/>
            <p:cNvSpPr>
              <a:spLocks noChangeShapeType="1"/>
            </p:cNvSpPr>
            <p:nvPr/>
          </p:nvSpPr>
          <p:spPr bwMode="auto">
            <a:xfrm>
              <a:off x="0" y="2784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05" name="Line 12"/>
            <p:cNvSpPr>
              <a:spLocks noChangeShapeType="1"/>
            </p:cNvSpPr>
            <p:nvPr/>
          </p:nvSpPr>
          <p:spPr bwMode="auto">
            <a:xfrm>
              <a:off x="0" y="3072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06" name="Line 13"/>
            <p:cNvSpPr>
              <a:spLocks noChangeShapeType="1"/>
            </p:cNvSpPr>
            <p:nvPr/>
          </p:nvSpPr>
          <p:spPr bwMode="auto">
            <a:xfrm>
              <a:off x="0" y="4224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07" name="Line 14"/>
            <p:cNvSpPr>
              <a:spLocks noChangeShapeType="1"/>
            </p:cNvSpPr>
            <p:nvPr/>
          </p:nvSpPr>
          <p:spPr bwMode="auto">
            <a:xfrm>
              <a:off x="0" y="2496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08" name="Line 15"/>
            <p:cNvSpPr>
              <a:spLocks noChangeShapeType="1"/>
            </p:cNvSpPr>
            <p:nvPr/>
          </p:nvSpPr>
          <p:spPr bwMode="auto">
            <a:xfrm>
              <a:off x="0" y="2208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09" name="Line 16"/>
            <p:cNvSpPr>
              <a:spLocks noChangeShapeType="1"/>
            </p:cNvSpPr>
            <p:nvPr/>
          </p:nvSpPr>
          <p:spPr bwMode="auto">
            <a:xfrm>
              <a:off x="0" y="1920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0" name="Line 17"/>
            <p:cNvSpPr>
              <a:spLocks noChangeShapeType="1"/>
            </p:cNvSpPr>
            <p:nvPr/>
          </p:nvSpPr>
          <p:spPr bwMode="auto">
            <a:xfrm>
              <a:off x="0" y="1632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1" name="Line 18"/>
            <p:cNvSpPr>
              <a:spLocks noChangeShapeType="1"/>
            </p:cNvSpPr>
            <p:nvPr/>
          </p:nvSpPr>
          <p:spPr bwMode="auto">
            <a:xfrm>
              <a:off x="0" y="1344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2" name="Line 19"/>
            <p:cNvSpPr>
              <a:spLocks noChangeShapeType="1"/>
            </p:cNvSpPr>
            <p:nvPr/>
          </p:nvSpPr>
          <p:spPr bwMode="auto">
            <a:xfrm>
              <a:off x="0" y="1056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3" name="Line 20"/>
            <p:cNvSpPr>
              <a:spLocks noChangeShapeType="1"/>
            </p:cNvSpPr>
            <p:nvPr/>
          </p:nvSpPr>
          <p:spPr bwMode="auto">
            <a:xfrm>
              <a:off x="0" y="768"/>
              <a:ext cx="576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4" name="Line 21"/>
            <p:cNvSpPr>
              <a:spLocks noChangeShapeType="1"/>
            </p:cNvSpPr>
            <p:nvPr/>
          </p:nvSpPr>
          <p:spPr bwMode="auto">
            <a:xfrm>
              <a:off x="0" y="3936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5" name="Line 22"/>
            <p:cNvSpPr>
              <a:spLocks noChangeShapeType="1"/>
            </p:cNvSpPr>
            <p:nvPr/>
          </p:nvSpPr>
          <p:spPr bwMode="auto">
            <a:xfrm>
              <a:off x="0" y="3648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6" name="Line 23"/>
            <p:cNvSpPr>
              <a:spLocks noChangeShapeType="1"/>
            </p:cNvSpPr>
            <p:nvPr/>
          </p:nvSpPr>
          <p:spPr bwMode="auto">
            <a:xfrm>
              <a:off x="0" y="3360"/>
              <a:ext cx="5760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7" name="Line 24"/>
            <p:cNvSpPr>
              <a:spLocks noChangeShapeType="1"/>
            </p:cNvSpPr>
            <p:nvPr/>
          </p:nvSpPr>
          <p:spPr bwMode="auto">
            <a:xfrm>
              <a:off x="422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8" name="Line 25"/>
            <p:cNvSpPr>
              <a:spLocks noChangeShapeType="1"/>
            </p:cNvSpPr>
            <p:nvPr/>
          </p:nvSpPr>
          <p:spPr bwMode="auto">
            <a:xfrm>
              <a:off x="278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9" name="Line 26"/>
            <p:cNvSpPr>
              <a:spLocks noChangeShapeType="1"/>
            </p:cNvSpPr>
            <p:nvPr/>
          </p:nvSpPr>
          <p:spPr bwMode="auto">
            <a:xfrm>
              <a:off x="307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20" name="Line 27"/>
            <p:cNvSpPr>
              <a:spLocks noChangeShapeType="1"/>
            </p:cNvSpPr>
            <p:nvPr/>
          </p:nvSpPr>
          <p:spPr bwMode="auto">
            <a:xfrm>
              <a:off x="336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21" name="Line 28"/>
            <p:cNvSpPr>
              <a:spLocks noChangeShapeType="1"/>
            </p:cNvSpPr>
            <p:nvPr/>
          </p:nvSpPr>
          <p:spPr bwMode="auto">
            <a:xfrm>
              <a:off x="3648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22" name="Line 29"/>
            <p:cNvSpPr>
              <a:spLocks noChangeShapeType="1"/>
            </p:cNvSpPr>
            <p:nvPr/>
          </p:nvSpPr>
          <p:spPr bwMode="auto">
            <a:xfrm>
              <a:off x="1344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23" name="Line 30"/>
            <p:cNvSpPr>
              <a:spLocks noChangeShapeType="1"/>
            </p:cNvSpPr>
            <p:nvPr/>
          </p:nvSpPr>
          <p:spPr bwMode="auto">
            <a:xfrm>
              <a:off x="1632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24" name="Line 31"/>
            <p:cNvSpPr>
              <a:spLocks noChangeShapeType="1"/>
            </p:cNvSpPr>
            <p:nvPr/>
          </p:nvSpPr>
          <p:spPr bwMode="auto">
            <a:xfrm>
              <a:off x="192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25" name="Line 32"/>
            <p:cNvSpPr>
              <a:spLocks noChangeShapeType="1"/>
            </p:cNvSpPr>
            <p:nvPr/>
          </p:nvSpPr>
          <p:spPr bwMode="auto">
            <a:xfrm>
              <a:off x="2208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26" name="Line 33"/>
            <p:cNvSpPr>
              <a:spLocks noChangeShapeType="1"/>
            </p:cNvSpPr>
            <p:nvPr/>
          </p:nvSpPr>
          <p:spPr bwMode="auto">
            <a:xfrm>
              <a:off x="249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27" name="Line 34"/>
            <p:cNvSpPr>
              <a:spLocks noChangeShapeType="1"/>
            </p:cNvSpPr>
            <p:nvPr/>
          </p:nvSpPr>
          <p:spPr bwMode="auto">
            <a:xfrm>
              <a:off x="480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28" name="Line 35"/>
            <p:cNvSpPr>
              <a:spLocks noChangeShapeType="1"/>
            </p:cNvSpPr>
            <p:nvPr/>
          </p:nvSpPr>
          <p:spPr bwMode="auto">
            <a:xfrm>
              <a:off x="768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29" name="Line 36"/>
            <p:cNvSpPr>
              <a:spLocks noChangeShapeType="1"/>
            </p:cNvSpPr>
            <p:nvPr/>
          </p:nvSpPr>
          <p:spPr bwMode="auto">
            <a:xfrm>
              <a:off x="1056" y="0"/>
              <a:ext cx="0" cy="43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62000" y="3352800"/>
            <a:ext cx="8382000" cy="549275"/>
            <a:chOff x="480" y="2112"/>
            <a:chExt cx="5280" cy="346"/>
          </a:xfrm>
        </p:grpSpPr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480" y="2160"/>
              <a:ext cx="5280" cy="298"/>
              <a:chOff x="480" y="2160"/>
              <a:chExt cx="5280" cy="298"/>
            </a:xfrm>
          </p:grpSpPr>
          <p:sp>
            <p:nvSpPr>
              <p:cNvPr id="19493" name="Text Box 39"/>
              <p:cNvSpPr txBox="1">
                <a:spLocks noChangeArrowheads="1"/>
              </p:cNvSpPr>
              <p:nvPr/>
            </p:nvSpPr>
            <p:spPr bwMode="auto">
              <a:xfrm>
                <a:off x="2784" y="2160"/>
                <a:ext cx="29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ru-RU" sz="2400">
                    <a:latin typeface="Times New Roman" pitchFamily="18" charset="0"/>
                  </a:rPr>
                  <a:t>   </a:t>
                </a:r>
                <a:r>
                  <a:rPr lang="ru-RU" sz="2000" b="1">
                    <a:latin typeface="Times New Roman" pitchFamily="18" charset="0"/>
                  </a:rPr>
                  <a:t>1       2     3     4     5     6     7               Х</a:t>
                </a: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9494" name="Text Box 40"/>
              <p:cNvSpPr txBox="1">
                <a:spLocks noChangeArrowheads="1"/>
              </p:cNvSpPr>
              <p:nvPr/>
            </p:nvSpPr>
            <p:spPr bwMode="auto">
              <a:xfrm>
                <a:off x="528" y="2208"/>
                <a:ext cx="235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ru-RU" sz="2000" b="1">
                    <a:latin typeface="Times New Roman" pitchFamily="18" charset="0"/>
                  </a:rPr>
                  <a:t>  -7     -6    -5   -4    -3    -2   -1    0</a:t>
                </a: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9495" name="Line 41"/>
              <p:cNvSpPr>
                <a:spLocks noChangeShapeType="1"/>
              </p:cNvSpPr>
              <p:nvPr/>
            </p:nvSpPr>
            <p:spPr bwMode="auto">
              <a:xfrm>
                <a:off x="480" y="2208"/>
                <a:ext cx="49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9479" name="Line 42"/>
            <p:cNvSpPr>
              <a:spLocks noChangeShapeType="1"/>
            </p:cNvSpPr>
            <p:nvPr/>
          </p:nvSpPr>
          <p:spPr bwMode="auto">
            <a:xfrm>
              <a:off x="3072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0" name="Line 43"/>
            <p:cNvSpPr>
              <a:spLocks noChangeShapeType="1"/>
            </p:cNvSpPr>
            <p:nvPr/>
          </p:nvSpPr>
          <p:spPr bwMode="auto">
            <a:xfrm>
              <a:off x="336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1" name="Line 44"/>
            <p:cNvSpPr>
              <a:spLocks noChangeShapeType="1"/>
            </p:cNvSpPr>
            <p:nvPr/>
          </p:nvSpPr>
          <p:spPr bwMode="auto">
            <a:xfrm>
              <a:off x="3648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2" name="Line 45"/>
            <p:cNvSpPr>
              <a:spLocks noChangeShapeType="1"/>
            </p:cNvSpPr>
            <p:nvPr/>
          </p:nvSpPr>
          <p:spPr bwMode="auto">
            <a:xfrm>
              <a:off x="3936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3" name="Line 46"/>
            <p:cNvSpPr>
              <a:spLocks noChangeShapeType="1"/>
            </p:cNvSpPr>
            <p:nvPr/>
          </p:nvSpPr>
          <p:spPr bwMode="auto">
            <a:xfrm>
              <a:off x="4224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4" name="Line 47"/>
            <p:cNvSpPr>
              <a:spLocks noChangeShapeType="1"/>
            </p:cNvSpPr>
            <p:nvPr/>
          </p:nvSpPr>
          <p:spPr bwMode="auto">
            <a:xfrm>
              <a:off x="4512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5" name="Line 48"/>
            <p:cNvSpPr>
              <a:spLocks noChangeShapeType="1"/>
            </p:cNvSpPr>
            <p:nvPr/>
          </p:nvSpPr>
          <p:spPr bwMode="auto">
            <a:xfrm>
              <a:off x="480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6" name="Line 49"/>
            <p:cNvSpPr>
              <a:spLocks noChangeShapeType="1"/>
            </p:cNvSpPr>
            <p:nvPr/>
          </p:nvSpPr>
          <p:spPr bwMode="auto">
            <a:xfrm>
              <a:off x="768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7" name="Line 50"/>
            <p:cNvSpPr>
              <a:spLocks noChangeShapeType="1"/>
            </p:cNvSpPr>
            <p:nvPr/>
          </p:nvSpPr>
          <p:spPr bwMode="auto">
            <a:xfrm>
              <a:off x="1056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8" name="Line 51"/>
            <p:cNvSpPr>
              <a:spLocks noChangeShapeType="1"/>
            </p:cNvSpPr>
            <p:nvPr/>
          </p:nvSpPr>
          <p:spPr bwMode="auto">
            <a:xfrm>
              <a:off x="1344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9" name="Line 52"/>
            <p:cNvSpPr>
              <a:spLocks noChangeShapeType="1"/>
            </p:cNvSpPr>
            <p:nvPr/>
          </p:nvSpPr>
          <p:spPr bwMode="auto">
            <a:xfrm>
              <a:off x="1632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0" name="Line 53"/>
            <p:cNvSpPr>
              <a:spLocks noChangeShapeType="1"/>
            </p:cNvSpPr>
            <p:nvPr/>
          </p:nvSpPr>
          <p:spPr bwMode="auto">
            <a:xfrm>
              <a:off x="1920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1" name="Line 54"/>
            <p:cNvSpPr>
              <a:spLocks noChangeShapeType="1"/>
            </p:cNvSpPr>
            <p:nvPr/>
          </p:nvSpPr>
          <p:spPr bwMode="auto">
            <a:xfrm>
              <a:off x="2208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2" name="Line 55"/>
            <p:cNvSpPr>
              <a:spLocks noChangeShapeType="1"/>
            </p:cNvSpPr>
            <p:nvPr/>
          </p:nvSpPr>
          <p:spPr bwMode="auto">
            <a:xfrm>
              <a:off x="2496" y="21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3886200" y="60325"/>
            <a:ext cx="685800" cy="6797675"/>
            <a:chOff x="2448" y="38"/>
            <a:chExt cx="432" cy="4282"/>
          </a:xfrm>
        </p:grpSpPr>
        <p:sp>
          <p:nvSpPr>
            <p:cNvPr id="19462" name="Text Box 57"/>
            <p:cNvSpPr txBox="1">
              <a:spLocks noChangeArrowheads="1"/>
            </p:cNvSpPr>
            <p:nvPr/>
          </p:nvSpPr>
          <p:spPr bwMode="auto">
            <a:xfrm>
              <a:off x="2496" y="38"/>
              <a:ext cx="192" cy="2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У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6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5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  <a:p>
              <a:pPr eaLnBrk="0" hangingPunct="0">
                <a:spcBef>
                  <a:spcPct val="50000"/>
                </a:spcBef>
              </a:pPr>
              <a:endParaRPr lang="ru-RU" sz="2000" b="1">
                <a:latin typeface="Times New Roman" pitchFamily="18" charset="0"/>
              </a:endParaRPr>
            </a:p>
          </p:txBody>
        </p:sp>
        <p:sp>
          <p:nvSpPr>
            <p:cNvPr id="19463" name="Text Box 58"/>
            <p:cNvSpPr txBox="1">
              <a:spLocks noChangeArrowheads="1"/>
            </p:cNvSpPr>
            <p:nvPr/>
          </p:nvSpPr>
          <p:spPr bwMode="auto">
            <a:xfrm>
              <a:off x="2448" y="2342"/>
              <a:ext cx="336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-5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-6</a:t>
              </a:r>
            </a:p>
            <a:p>
              <a:pPr eaLnBrk="0" hangingPunct="0">
                <a:spcBef>
                  <a:spcPct val="50000"/>
                </a:spcBef>
              </a:pPr>
              <a:endParaRPr lang="ru-RU" sz="2000" b="1">
                <a:latin typeface="Times New Roman" pitchFamily="18" charset="0"/>
              </a:endParaRPr>
            </a:p>
          </p:txBody>
        </p:sp>
        <p:grpSp>
          <p:nvGrpSpPr>
            <p:cNvPr id="6" name="Group 59"/>
            <p:cNvGrpSpPr>
              <a:grpSpLocks/>
            </p:cNvGrpSpPr>
            <p:nvPr/>
          </p:nvGrpSpPr>
          <p:grpSpPr bwMode="auto">
            <a:xfrm>
              <a:off x="2783" y="106"/>
              <a:ext cx="97" cy="3974"/>
              <a:chOff x="2783" y="106"/>
              <a:chExt cx="97" cy="3974"/>
            </a:xfrm>
          </p:grpSpPr>
          <p:sp>
            <p:nvSpPr>
              <p:cNvPr id="19465" name="Line 60"/>
              <p:cNvSpPr>
                <a:spLocks noChangeShapeType="1"/>
              </p:cNvSpPr>
              <p:nvPr/>
            </p:nvSpPr>
            <p:spPr bwMode="auto">
              <a:xfrm flipV="1">
                <a:off x="2783" y="106"/>
                <a:ext cx="1" cy="39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66" name="Line 61"/>
              <p:cNvSpPr>
                <a:spLocks noChangeShapeType="1"/>
              </p:cNvSpPr>
              <p:nvPr/>
            </p:nvSpPr>
            <p:spPr bwMode="auto">
              <a:xfrm>
                <a:off x="2784" y="48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67" name="Line 62"/>
              <p:cNvSpPr>
                <a:spLocks noChangeShapeType="1"/>
              </p:cNvSpPr>
              <p:nvPr/>
            </p:nvSpPr>
            <p:spPr bwMode="auto">
              <a:xfrm>
                <a:off x="2784" y="76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68" name="Line 63"/>
              <p:cNvSpPr>
                <a:spLocks noChangeShapeType="1"/>
              </p:cNvSpPr>
              <p:nvPr/>
            </p:nvSpPr>
            <p:spPr bwMode="auto">
              <a:xfrm>
                <a:off x="2784" y="105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69" name="Line 64"/>
              <p:cNvSpPr>
                <a:spLocks noChangeShapeType="1"/>
              </p:cNvSpPr>
              <p:nvPr/>
            </p:nvSpPr>
            <p:spPr bwMode="auto">
              <a:xfrm>
                <a:off x="2784" y="134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0" name="Line 65"/>
              <p:cNvSpPr>
                <a:spLocks noChangeShapeType="1"/>
              </p:cNvSpPr>
              <p:nvPr/>
            </p:nvSpPr>
            <p:spPr bwMode="auto">
              <a:xfrm>
                <a:off x="2784" y="163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1" name="Line 66"/>
              <p:cNvSpPr>
                <a:spLocks noChangeShapeType="1"/>
              </p:cNvSpPr>
              <p:nvPr/>
            </p:nvSpPr>
            <p:spPr bwMode="auto">
              <a:xfrm>
                <a:off x="2784" y="192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2" name="Line 67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3" name="Line 68"/>
              <p:cNvSpPr>
                <a:spLocks noChangeShapeType="1"/>
              </p:cNvSpPr>
              <p:nvPr/>
            </p:nvSpPr>
            <p:spPr bwMode="auto">
              <a:xfrm>
                <a:off x="2784" y="278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4" name="Line 69"/>
              <p:cNvSpPr>
                <a:spLocks noChangeShapeType="1"/>
              </p:cNvSpPr>
              <p:nvPr/>
            </p:nvSpPr>
            <p:spPr bwMode="auto">
              <a:xfrm>
                <a:off x="2784" y="307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5" name="Line 70"/>
              <p:cNvSpPr>
                <a:spLocks noChangeShapeType="1"/>
              </p:cNvSpPr>
              <p:nvPr/>
            </p:nvSpPr>
            <p:spPr bwMode="auto">
              <a:xfrm>
                <a:off x="2784" y="336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6" name="Line 71"/>
              <p:cNvSpPr>
                <a:spLocks noChangeShapeType="1"/>
              </p:cNvSpPr>
              <p:nvPr/>
            </p:nvSpPr>
            <p:spPr bwMode="auto">
              <a:xfrm>
                <a:off x="2784" y="364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7" name="Line 72"/>
              <p:cNvSpPr>
                <a:spLocks noChangeShapeType="1"/>
              </p:cNvSpPr>
              <p:nvPr/>
            </p:nvSpPr>
            <p:spPr bwMode="auto">
              <a:xfrm>
                <a:off x="2784" y="393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Домашнее задание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8" y="1214422"/>
            <a:ext cx="3143272" cy="5072097"/>
          </a:xfrm>
        </p:spPr>
        <p:txBody>
          <a:bodyPr>
            <a:normAutofit/>
          </a:bodyPr>
          <a:lstStyle/>
          <a:p>
            <a:pPr marL="269875" indent="-269875">
              <a:buNone/>
            </a:pPr>
            <a:r>
              <a:rPr lang="ru-RU" dirty="0" smtClean="0"/>
              <a:t>1. п. 45, №1394, 1399</a:t>
            </a:r>
          </a:p>
          <a:p>
            <a:pPr marL="269875" lvl="1" indent="-269875">
              <a:buNone/>
            </a:pPr>
            <a:r>
              <a:rPr lang="ru-RU" dirty="0" smtClean="0"/>
              <a:t>2. По карточке (построить фигуру, последовательно соединяя точки на координатной плоскости)</a:t>
            </a:r>
          </a:p>
          <a:p>
            <a:pPr marL="269875" lvl="1" indent="-269875">
              <a:buNone/>
            </a:pPr>
            <a:r>
              <a:rPr lang="ru-RU" dirty="0" smtClean="0"/>
              <a:t>3. самому придумать творческую работу по предложенной схеме</a:t>
            </a:r>
          </a:p>
          <a:p>
            <a:endParaRPr lang="ru-RU" dirty="0"/>
          </a:p>
        </p:txBody>
      </p:sp>
      <p:pic>
        <p:nvPicPr>
          <p:cNvPr id="4098" name="Picture 2" descr="E:\DOWNLOADS GOOGLE\17949_html_35dc679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5794264" cy="37366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DOWNLOADS GOOGLE\0016-016-Refleksij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DOWNLOADS GOOGLE\93994582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-16136"/>
            <a:ext cx="6709156" cy="68741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Картинка 106 из 1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4437063"/>
            <a:ext cx="7848600" cy="1900237"/>
          </a:xfrm>
          <a:prstGeom prst="rect">
            <a:avLst/>
          </a:prstGeom>
          <a:noFill/>
        </p:spPr>
      </p:pic>
      <p:pic>
        <p:nvPicPr>
          <p:cNvPr id="67588" name="Picture 4" descr="Картинка 28 из 25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260350"/>
            <a:ext cx="3910012" cy="2932113"/>
          </a:xfrm>
          <a:prstGeom prst="rect">
            <a:avLst/>
          </a:prstGeom>
          <a:noFill/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971550" y="3357563"/>
            <a:ext cx="7921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/>
              <a:t>Чтобы найти свое место в поезде сначала мы ищем свой вагон, затем номер своего места.</a:t>
            </a:r>
          </a:p>
        </p:txBody>
      </p:sp>
      <p:pic>
        <p:nvPicPr>
          <p:cNvPr id="8194" name="Picture 2" descr="E:\DOWNLOADS GOOGLE\pochemu-poez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85728"/>
            <a:ext cx="4417500" cy="2952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Картинка 7 из 1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333375"/>
            <a:ext cx="3817938" cy="2965450"/>
          </a:xfrm>
          <a:prstGeom prst="rect">
            <a:avLst/>
          </a:prstGeom>
          <a:noFill/>
        </p:spPr>
      </p:pic>
      <p:pic>
        <p:nvPicPr>
          <p:cNvPr id="68611" name="Picture 3" descr="2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3284538"/>
            <a:ext cx="4826000" cy="3033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8612" name="Picture 4" descr="Картинка 1837 из 214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4149725"/>
            <a:ext cx="2303462" cy="2165350"/>
          </a:xfrm>
          <a:prstGeom prst="rect">
            <a:avLst/>
          </a:prstGeom>
          <a:noFill/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619250" y="2349500"/>
            <a:ext cx="304641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300" b="1"/>
              <a:t>Широта – параллели,</a:t>
            </a:r>
          </a:p>
          <a:p>
            <a:pPr algn="ctr"/>
            <a:r>
              <a:rPr lang="ru-RU" sz="2300" b="1"/>
              <a:t>долгота - меридианы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187450" y="476250"/>
            <a:ext cx="30956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Arial" charset="0"/>
              </a:rPr>
              <a:t>Система географических координат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867400" y="3500438"/>
            <a:ext cx="288131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pl-PL" sz="2800"/>
              <a:t>Нанесенные на глобусы и карты параллели и меридианы составляют градусную сетку. 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8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104 L -0.60625 -0.57748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  <p:bldP spid="68614" grpId="0"/>
      <p:bldP spid="686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Картинка 162 из 94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260350"/>
            <a:ext cx="7921625" cy="6069013"/>
          </a:xfrm>
          <a:prstGeom prst="rect">
            <a:avLst/>
          </a:prstGeom>
          <a:noFill/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4140200" y="333375"/>
            <a:ext cx="4679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>
                <a:latin typeface="Arial" charset="0"/>
              </a:rPr>
              <a:t>К</a:t>
            </a:r>
            <a:r>
              <a:rPr lang="pl-PL" sz="2400">
                <a:latin typeface="Arial" charset="0"/>
              </a:rPr>
              <a:t>оординаты клеток - цифры на одной ос</a:t>
            </a:r>
            <a:r>
              <a:rPr lang="ru-RU" sz="2400">
                <a:latin typeface="Arial" charset="0"/>
              </a:rPr>
              <a:t>и</a:t>
            </a:r>
            <a:r>
              <a:rPr lang="pl-PL" sz="2400">
                <a:latin typeface="Arial" charset="0"/>
              </a:rPr>
              <a:t>, буквы - на второй. </a:t>
            </a:r>
          </a:p>
        </p:txBody>
      </p:sp>
      <p:pic>
        <p:nvPicPr>
          <p:cNvPr id="69636" name="Picture 4" descr="Картинка 93 из 94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CAE9FB"/>
              </a:clrFrom>
              <a:clrTo>
                <a:srgbClr val="CAE9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60350"/>
            <a:ext cx="3168650" cy="2735263"/>
          </a:xfrm>
          <a:prstGeom prst="rect">
            <a:avLst/>
          </a:prstGeom>
          <a:noFill/>
        </p:spPr>
      </p:pic>
      <p:pic>
        <p:nvPicPr>
          <p:cNvPr id="69637" name="Picture 5" descr="Картинка 1669 из 174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B9B9B9"/>
              </a:clrFrom>
              <a:clrTo>
                <a:srgbClr val="B9B9B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3357563"/>
            <a:ext cx="3095625" cy="3084512"/>
          </a:xfrm>
          <a:prstGeom prst="rect">
            <a:avLst/>
          </a:prstGeom>
          <a:noFill/>
        </p:spPr>
      </p:pic>
      <p:pic>
        <p:nvPicPr>
          <p:cNvPr id="69638" name="Picture 6" descr="Картинка 1669 из 1743">
            <a:hlinkClick r:id="rId6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B9B9B9"/>
              </a:clrFrom>
              <a:clrTo>
                <a:srgbClr val="B9B9B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3284538"/>
            <a:ext cx="3168650" cy="31575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а 17 из 22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333375"/>
            <a:ext cx="3778250" cy="2636838"/>
          </a:xfrm>
          <a:prstGeom prst="rect">
            <a:avLst/>
          </a:prstGeom>
          <a:noFill/>
        </p:spPr>
      </p:pic>
      <p:pic>
        <p:nvPicPr>
          <p:cNvPr id="47107" name="Picture 3" descr="Картинка 423 из 228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75" y="2349500"/>
            <a:ext cx="3671888" cy="3671888"/>
          </a:xfrm>
          <a:prstGeom prst="rect">
            <a:avLst/>
          </a:prstGeom>
          <a:noFill/>
        </p:spPr>
      </p:pic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1331913" y="404813"/>
            <a:ext cx="3600450" cy="15113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864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520402"/>
                    </a:gs>
                    <a:gs pos="100000">
                      <a:srgbClr val="FFCC00"/>
                    </a:gs>
                  </a:gsLst>
                  <a:lin ang="27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Шахматы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V="1">
            <a:off x="1258888" y="2276475"/>
            <a:ext cx="0" cy="3889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258888" y="6165850"/>
            <a:ext cx="40338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5292725" y="3500438"/>
            <a:ext cx="35274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/>
              <a:t>Вертикали – цифры,</a:t>
            </a:r>
          </a:p>
          <a:p>
            <a:pPr algn="ctr"/>
            <a:r>
              <a:rPr lang="ru-RU" sz="2800"/>
              <a:t>горизонтали – латинские буквы.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1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0" grpId="0" animBg="1"/>
      <p:bldP spid="471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75B56-A745-4DCA-A15F-E6712F17F7F3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20482" name="Picture 15" descr="01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2143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 помощью координатной сетки летчики, моряки определяют местоположение объектов. </a:t>
            </a:r>
          </a:p>
        </p:txBody>
      </p:sp>
      <p:pic>
        <p:nvPicPr>
          <p:cNvPr id="9226" name="Picture 10" descr="TN00687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2667000"/>
            <a:ext cx="11874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TN01308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4419600"/>
            <a:ext cx="11906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0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16185E-6 L -0.59826 -0.11861 " pathEditMode="relative" rAng="0" ptsTypes="AA">
                                      <p:cBhvr>
                                        <p:cTn id="8" dur="1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5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9.82659E-7 C 0.00382 -0.00532 0.0092 -0.00902 0.01267 -0.0148 C 0.01962 -0.02636 0.03004 -0.0407 0.04115 -0.0444 C 0.04913 -0.05156 0.05764 -0.05503 0.06667 -0.05919 C 0.06979 -0.06058 0.07292 -0.0622 0.07604 -0.06359 C 0.0776 -0.06428 0.0809 -0.06567 0.0809 -0.06567 C 0.08889 -0.07284 0.09757 -0.07422 0.10625 -0.07838 C 0.11424 -0.08232 0.11806 -0.08486 0.12691 -0.08671 C 0.13958 -0.09226 0.11962 -0.08393 0.14271 -0.0911 C 0.14601 -0.09203 0.15226 -0.09526 0.15226 -0.09526 C 0.19566 -0.09457 0.23906 -0.09457 0.28247 -0.09318 C 0.28403 -0.09318 0.28611 -0.09295 0.28715 -0.0911 C 0.29323 -0.07977 0.28733 -0.07399 0.2967 -0.06983 C 0.30243 -0.05919 0.30694 -0.06104 0.31736 -0.05919 C 0.31892 -0.05711 0.32135 -0.05573 0.32222 -0.05295 C 0.32431 -0.04694 0.32309 -0.03307 0.33004 -0.0296 C 0.33472 -0.02729 0.33958 -0.02682 0.34444 -0.02544 C 0.35642 -0.01364 0.3599 -0.01665 0.37778 -0.0148 C 0.50191 -0.0185 0.42552 -0.00648 0.46337 -0.02336 C 0.46441 -0.02474 0.4658 -0.0259 0.46667 -0.02752 C 0.46788 -0.0296 0.4684 -0.03214 0.46979 -0.03399 C 0.47899 -0.04648 0.49358 -0.05087 0.50625 -0.05087 " pathEditMode="relative" ptsTypes="fffffffffffffffffffffA">
                                      <p:cBhvr>
                                        <p:cTn id="10" dur="15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0"/>
                </p:tgtEl>
              </p:cMediaNode>
            </p:audio>
          </p:childTnLst>
        </p:cTn>
      </p:par>
    </p:tnLst>
    <p:bldLst>
      <p:bldP spid="92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Line 2"/>
          <p:cNvSpPr>
            <a:spLocks noChangeShapeType="1"/>
          </p:cNvSpPr>
          <p:nvPr/>
        </p:nvSpPr>
        <p:spPr bwMode="auto">
          <a:xfrm flipV="1">
            <a:off x="4572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363" name="Line 3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38862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381000" y="4114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5257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59436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66294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73152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8686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32004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25146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1828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11430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468313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381000" y="6172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457200" y="54864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457200" y="48006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457200" y="2743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468313" y="2060575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395288" y="1341438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381000" y="685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45720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457200" y="34290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0" y="3429000"/>
            <a:ext cx="7620000" cy="396875"/>
            <a:chOff x="480" y="2160"/>
            <a:chExt cx="4800" cy="250"/>
          </a:xfrm>
        </p:grpSpPr>
        <p:sp>
          <p:nvSpPr>
            <p:cNvPr id="23618" name="Text Box 27"/>
            <p:cNvSpPr txBox="1">
              <a:spLocks noChangeArrowheads="1"/>
            </p:cNvSpPr>
            <p:nvPr/>
          </p:nvSpPr>
          <p:spPr bwMode="auto">
            <a:xfrm>
              <a:off x="283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3619" name="Text Box 28"/>
            <p:cNvSpPr txBox="1">
              <a:spLocks noChangeArrowheads="1"/>
            </p:cNvSpPr>
            <p:nvPr/>
          </p:nvSpPr>
          <p:spPr bwMode="auto">
            <a:xfrm>
              <a:off x="3264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3620" name="Text Box 29"/>
            <p:cNvSpPr txBox="1">
              <a:spLocks noChangeArrowheads="1"/>
            </p:cNvSpPr>
            <p:nvPr/>
          </p:nvSpPr>
          <p:spPr bwMode="auto">
            <a:xfrm>
              <a:off x="3696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3621" name="Text Box 30"/>
            <p:cNvSpPr txBox="1">
              <a:spLocks noChangeArrowheads="1"/>
            </p:cNvSpPr>
            <p:nvPr/>
          </p:nvSpPr>
          <p:spPr bwMode="auto">
            <a:xfrm>
              <a:off x="4128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3622" name="Text Box 31"/>
            <p:cNvSpPr txBox="1">
              <a:spLocks noChangeArrowheads="1"/>
            </p:cNvSpPr>
            <p:nvPr/>
          </p:nvSpPr>
          <p:spPr bwMode="auto">
            <a:xfrm>
              <a:off x="4560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3623" name="Text Box 32"/>
            <p:cNvSpPr txBox="1">
              <a:spLocks noChangeArrowheads="1"/>
            </p:cNvSpPr>
            <p:nvPr/>
          </p:nvSpPr>
          <p:spPr bwMode="auto">
            <a:xfrm>
              <a:off x="499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3624" name="Text Box 33"/>
            <p:cNvSpPr txBox="1">
              <a:spLocks noChangeArrowheads="1"/>
            </p:cNvSpPr>
            <p:nvPr/>
          </p:nvSpPr>
          <p:spPr bwMode="auto">
            <a:xfrm>
              <a:off x="480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-5</a:t>
              </a:r>
            </a:p>
          </p:txBody>
        </p:sp>
        <p:sp>
          <p:nvSpPr>
            <p:cNvPr id="23625" name="Text Box 34"/>
            <p:cNvSpPr txBox="1">
              <a:spLocks noChangeArrowheads="1"/>
            </p:cNvSpPr>
            <p:nvPr/>
          </p:nvSpPr>
          <p:spPr bwMode="auto">
            <a:xfrm>
              <a:off x="91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</p:txBody>
        </p:sp>
        <p:sp>
          <p:nvSpPr>
            <p:cNvPr id="23626" name="Text Box 35"/>
            <p:cNvSpPr txBox="1">
              <a:spLocks noChangeArrowheads="1"/>
            </p:cNvSpPr>
            <p:nvPr/>
          </p:nvSpPr>
          <p:spPr bwMode="auto">
            <a:xfrm>
              <a:off x="1344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23627" name="Text Box 36"/>
            <p:cNvSpPr txBox="1">
              <a:spLocks noChangeArrowheads="1"/>
            </p:cNvSpPr>
            <p:nvPr/>
          </p:nvSpPr>
          <p:spPr bwMode="auto">
            <a:xfrm>
              <a:off x="1776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23628" name="Text Box 37"/>
            <p:cNvSpPr txBox="1">
              <a:spLocks noChangeArrowheads="1"/>
            </p:cNvSpPr>
            <p:nvPr/>
          </p:nvSpPr>
          <p:spPr bwMode="auto">
            <a:xfrm>
              <a:off x="2208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68313" y="3357563"/>
            <a:ext cx="8229600" cy="228600"/>
            <a:chOff x="288" y="2064"/>
            <a:chExt cx="5184" cy="144"/>
          </a:xfrm>
        </p:grpSpPr>
        <p:sp>
          <p:nvSpPr>
            <p:cNvPr id="143399" name="Line 39"/>
            <p:cNvSpPr>
              <a:spLocks noChangeShapeType="1"/>
            </p:cNvSpPr>
            <p:nvPr/>
          </p:nvSpPr>
          <p:spPr bwMode="auto">
            <a:xfrm>
              <a:off x="28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0" name="Line 40"/>
            <p:cNvSpPr>
              <a:spLocks noChangeShapeType="1"/>
            </p:cNvSpPr>
            <p:nvPr/>
          </p:nvSpPr>
          <p:spPr bwMode="auto">
            <a:xfrm>
              <a:off x="720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1" name="Line 41"/>
            <p:cNvSpPr>
              <a:spLocks noChangeShapeType="1"/>
            </p:cNvSpPr>
            <p:nvPr/>
          </p:nvSpPr>
          <p:spPr bwMode="auto">
            <a:xfrm>
              <a:off x="115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2" name="Line 42"/>
            <p:cNvSpPr>
              <a:spLocks noChangeShapeType="1"/>
            </p:cNvSpPr>
            <p:nvPr/>
          </p:nvSpPr>
          <p:spPr bwMode="auto">
            <a:xfrm>
              <a:off x="1584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3" name="Line 43"/>
            <p:cNvSpPr>
              <a:spLocks noChangeShapeType="1"/>
            </p:cNvSpPr>
            <p:nvPr/>
          </p:nvSpPr>
          <p:spPr bwMode="auto">
            <a:xfrm>
              <a:off x="2016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4" name="Line 44"/>
            <p:cNvSpPr>
              <a:spLocks noChangeShapeType="1"/>
            </p:cNvSpPr>
            <p:nvPr/>
          </p:nvSpPr>
          <p:spPr bwMode="auto">
            <a:xfrm>
              <a:off x="244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5" name="Line 45"/>
            <p:cNvSpPr>
              <a:spLocks noChangeShapeType="1"/>
            </p:cNvSpPr>
            <p:nvPr/>
          </p:nvSpPr>
          <p:spPr bwMode="auto">
            <a:xfrm>
              <a:off x="331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6" name="Line 46"/>
            <p:cNvSpPr>
              <a:spLocks noChangeShapeType="1"/>
            </p:cNvSpPr>
            <p:nvPr/>
          </p:nvSpPr>
          <p:spPr bwMode="auto">
            <a:xfrm>
              <a:off x="3744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7" name="Line 47"/>
            <p:cNvSpPr>
              <a:spLocks noChangeShapeType="1"/>
            </p:cNvSpPr>
            <p:nvPr/>
          </p:nvSpPr>
          <p:spPr bwMode="auto">
            <a:xfrm>
              <a:off x="4176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8" name="Line 48"/>
            <p:cNvSpPr>
              <a:spLocks noChangeShapeType="1"/>
            </p:cNvSpPr>
            <p:nvPr/>
          </p:nvSpPr>
          <p:spPr bwMode="auto">
            <a:xfrm>
              <a:off x="460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9" name="Line 49"/>
            <p:cNvSpPr>
              <a:spLocks noChangeShapeType="1"/>
            </p:cNvSpPr>
            <p:nvPr/>
          </p:nvSpPr>
          <p:spPr bwMode="auto">
            <a:xfrm>
              <a:off x="5040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10" name="Line 50"/>
            <p:cNvSpPr>
              <a:spLocks noChangeShapeType="1"/>
            </p:cNvSpPr>
            <p:nvPr/>
          </p:nvSpPr>
          <p:spPr bwMode="auto">
            <a:xfrm>
              <a:off x="547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495800" y="685800"/>
            <a:ext cx="152400" cy="5486400"/>
            <a:chOff x="2832" y="432"/>
            <a:chExt cx="96" cy="3456"/>
          </a:xfrm>
        </p:grpSpPr>
        <p:sp>
          <p:nvSpPr>
            <p:cNvPr id="23598" name="Line 52"/>
            <p:cNvSpPr>
              <a:spLocks noChangeShapeType="1"/>
            </p:cNvSpPr>
            <p:nvPr/>
          </p:nvSpPr>
          <p:spPr bwMode="auto">
            <a:xfrm>
              <a:off x="2832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9" name="Line 53"/>
            <p:cNvSpPr>
              <a:spLocks noChangeShapeType="1"/>
            </p:cNvSpPr>
            <p:nvPr/>
          </p:nvSpPr>
          <p:spPr bwMode="auto">
            <a:xfrm>
              <a:off x="2832" y="345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0" name="Line 54"/>
            <p:cNvSpPr>
              <a:spLocks noChangeShapeType="1"/>
            </p:cNvSpPr>
            <p:nvPr/>
          </p:nvSpPr>
          <p:spPr bwMode="auto">
            <a:xfrm>
              <a:off x="2832" y="302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1" name="Line 55"/>
            <p:cNvSpPr>
              <a:spLocks noChangeShapeType="1"/>
            </p:cNvSpPr>
            <p:nvPr/>
          </p:nvSpPr>
          <p:spPr bwMode="auto">
            <a:xfrm>
              <a:off x="2832" y="259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2" name="Line 56"/>
            <p:cNvSpPr>
              <a:spLocks noChangeShapeType="1"/>
            </p:cNvSpPr>
            <p:nvPr/>
          </p:nvSpPr>
          <p:spPr bwMode="auto">
            <a:xfrm>
              <a:off x="2832" y="172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3" name="Line 57"/>
            <p:cNvSpPr>
              <a:spLocks noChangeShapeType="1"/>
            </p:cNvSpPr>
            <p:nvPr/>
          </p:nvSpPr>
          <p:spPr bwMode="auto">
            <a:xfrm>
              <a:off x="2832" y="129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4" name="Line 58"/>
            <p:cNvSpPr>
              <a:spLocks noChangeShapeType="1"/>
            </p:cNvSpPr>
            <p:nvPr/>
          </p:nvSpPr>
          <p:spPr bwMode="auto">
            <a:xfrm>
              <a:off x="2832" y="86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5" name="Line 59"/>
            <p:cNvSpPr>
              <a:spLocks noChangeShapeType="1"/>
            </p:cNvSpPr>
            <p:nvPr/>
          </p:nvSpPr>
          <p:spPr bwMode="auto">
            <a:xfrm>
              <a:off x="2832" y="43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20" name="Text Box 60"/>
          <p:cNvSpPr txBox="1">
            <a:spLocks noChangeArrowheads="1"/>
          </p:cNvSpPr>
          <p:nvPr/>
        </p:nvSpPr>
        <p:spPr bwMode="auto">
          <a:xfrm>
            <a:off x="-152400" y="30480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latin typeface="Tahoma" pitchFamily="34" charset="0"/>
              </a:rPr>
              <a:t>ось абсцисс</a:t>
            </a:r>
          </a:p>
        </p:txBody>
      </p:sp>
      <p:sp>
        <p:nvSpPr>
          <p:cNvPr id="143421" name="Text Box 61"/>
          <p:cNvSpPr txBox="1">
            <a:spLocks noChangeArrowheads="1"/>
          </p:cNvSpPr>
          <p:nvPr/>
        </p:nvSpPr>
        <p:spPr bwMode="auto">
          <a:xfrm>
            <a:off x="4572000" y="6491288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latin typeface="Tahoma" pitchFamily="34" charset="0"/>
              </a:rPr>
              <a:t>ось ординат</a:t>
            </a:r>
          </a:p>
        </p:txBody>
      </p: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4114800" y="3810000"/>
            <a:ext cx="457200" cy="2378075"/>
            <a:chOff x="2592" y="2400"/>
            <a:chExt cx="288" cy="1498"/>
          </a:xfrm>
        </p:grpSpPr>
        <p:sp>
          <p:nvSpPr>
            <p:cNvPr id="23594" name="Text Box 63"/>
            <p:cNvSpPr txBox="1">
              <a:spLocks noChangeArrowheads="1"/>
            </p:cNvSpPr>
            <p:nvPr/>
          </p:nvSpPr>
          <p:spPr bwMode="auto">
            <a:xfrm>
              <a:off x="2592" y="240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23595" name="Text Box 64"/>
            <p:cNvSpPr txBox="1">
              <a:spLocks noChangeArrowheads="1"/>
            </p:cNvSpPr>
            <p:nvPr/>
          </p:nvSpPr>
          <p:spPr bwMode="auto">
            <a:xfrm>
              <a:off x="2592" y="278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23596" name="Text Box 65"/>
            <p:cNvSpPr txBox="1">
              <a:spLocks noChangeArrowheads="1"/>
            </p:cNvSpPr>
            <p:nvPr/>
          </p:nvSpPr>
          <p:spPr bwMode="auto">
            <a:xfrm>
              <a:off x="2592" y="321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23597" name="Text Box 66"/>
            <p:cNvSpPr txBox="1">
              <a:spLocks noChangeArrowheads="1"/>
            </p:cNvSpPr>
            <p:nvPr/>
          </p:nvSpPr>
          <p:spPr bwMode="auto">
            <a:xfrm>
              <a:off x="2592" y="364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4114800" y="685800"/>
            <a:ext cx="457200" cy="2362200"/>
            <a:chOff x="2592" y="432"/>
            <a:chExt cx="288" cy="1488"/>
          </a:xfrm>
        </p:grpSpPr>
        <p:sp>
          <p:nvSpPr>
            <p:cNvPr id="23590" name="Text Box 68"/>
            <p:cNvSpPr txBox="1">
              <a:spLocks noChangeArrowheads="1"/>
            </p:cNvSpPr>
            <p:nvPr/>
          </p:nvSpPr>
          <p:spPr bwMode="auto">
            <a:xfrm>
              <a:off x="2592" y="167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3591" name="Text Box 69"/>
            <p:cNvSpPr txBox="1">
              <a:spLocks noChangeArrowheads="1"/>
            </p:cNvSpPr>
            <p:nvPr/>
          </p:nvSpPr>
          <p:spPr bwMode="auto">
            <a:xfrm>
              <a:off x="2592" y="12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3592" name="Text Box 70"/>
            <p:cNvSpPr txBox="1">
              <a:spLocks noChangeArrowheads="1"/>
            </p:cNvSpPr>
            <p:nvPr/>
          </p:nvSpPr>
          <p:spPr bwMode="auto">
            <a:xfrm>
              <a:off x="2592" y="86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3593" name="Text Box 71"/>
            <p:cNvSpPr txBox="1">
              <a:spLocks noChangeArrowheads="1"/>
            </p:cNvSpPr>
            <p:nvPr/>
          </p:nvSpPr>
          <p:spPr bwMode="auto">
            <a:xfrm>
              <a:off x="2592" y="43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143432" name="Text Box 72"/>
          <p:cNvSpPr txBox="1">
            <a:spLocks noChangeArrowheads="1"/>
          </p:cNvSpPr>
          <p:nvPr/>
        </p:nvSpPr>
        <p:spPr bwMode="auto">
          <a:xfrm>
            <a:off x="3962400" y="152400"/>
            <a:ext cx="457200" cy="519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Y</a:t>
            </a:r>
            <a:endParaRPr lang="ru-RU" sz="2800" b="1"/>
          </a:p>
        </p:txBody>
      </p:sp>
      <p:sp>
        <p:nvSpPr>
          <p:cNvPr id="143452" name="Text Box 92"/>
          <p:cNvSpPr txBox="1">
            <a:spLocks noChangeArrowheads="1"/>
          </p:cNvSpPr>
          <p:nvPr/>
        </p:nvSpPr>
        <p:spPr bwMode="auto">
          <a:xfrm>
            <a:off x="1043932" y="1447800"/>
            <a:ext cx="28905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ПРЯМОУГОЛЬНАЯ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СИСТЕМА КООРДИНАТ</a:t>
            </a:r>
          </a:p>
        </p:txBody>
      </p:sp>
      <p:sp>
        <p:nvSpPr>
          <p:cNvPr id="143461" name="Text Box 101"/>
          <p:cNvSpPr txBox="1">
            <a:spLocks noChangeArrowheads="1"/>
          </p:cNvSpPr>
          <p:nvPr/>
        </p:nvSpPr>
        <p:spPr bwMode="auto">
          <a:xfrm>
            <a:off x="4572000" y="2819400"/>
            <a:ext cx="5334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О</a:t>
            </a:r>
          </a:p>
        </p:txBody>
      </p:sp>
      <p:sp>
        <p:nvSpPr>
          <p:cNvPr id="143462" name="Text Box 102"/>
          <p:cNvSpPr txBox="1">
            <a:spLocks noChangeArrowheads="1"/>
          </p:cNvSpPr>
          <p:nvPr/>
        </p:nvSpPr>
        <p:spPr bwMode="auto">
          <a:xfrm>
            <a:off x="8686800" y="3657600"/>
            <a:ext cx="35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X</a:t>
            </a:r>
            <a:endParaRPr lang="ru-RU" sz="2800" b="1"/>
          </a:p>
        </p:txBody>
      </p:sp>
      <p:sp>
        <p:nvSpPr>
          <p:cNvPr id="85" name="Выноска 1 84"/>
          <p:cNvSpPr/>
          <p:nvPr/>
        </p:nvSpPr>
        <p:spPr>
          <a:xfrm>
            <a:off x="6286500" y="2143125"/>
            <a:ext cx="1643063" cy="612775"/>
          </a:xfrm>
          <a:prstGeom prst="borderCallout1">
            <a:avLst>
              <a:gd name="adj1" fmla="val 52256"/>
              <a:gd name="adj2" fmla="val -170"/>
              <a:gd name="adj3" fmla="val 209972"/>
              <a:gd name="adj4" fmla="val -1053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>
                <a:solidFill>
                  <a:srgbClr val="FF0000"/>
                </a:solidFill>
                <a:latin typeface="Tahoma" pitchFamily="34" charset="0"/>
              </a:rPr>
              <a:t>начало</a:t>
            </a:r>
          </a:p>
          <a:p>
            <a:r>
              <a:rPr lang="ru-RU" b="1">
                <a:solidFill>
                  <a:srgbClr val="FF0000"/>
                </a:solidFill>
                <a:latin typeface="Tahoma" pitchFamily="34" charset="0"/>
              </a:rPr>
              <a:t>координат</a:t>
            </a:r>
          </a:p>
        </p:txBody>
      </p:sp>
      <p:sp>
        <p:nvSpPr>
          <p:cNvPr id="23630" name="Line 16"/>
          <p:cNvSpPr>
            <a:spLocks noChangeShapeType="1"/>
          </p:cNvSpPr>
          <p:nvPr/>
        </p:nvSpPr>
        <p:spPr bwMode="auto">
          <a:xfrm>
            <a:off x="8027988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14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4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4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animBg="1"/>
      <p:bldP spid="143363" grpId="0" animBg="1"/>
      <p:bldP spid="143420" grpId="0"/>
      <p:bldP spid="143421" grpId="0"/>
      <p:bldP spid="143432" grpId="0" animBg="1"/>
      <p:bldP spid="143452" grpId="0"/>
      <p:bldP spid="143461" grpId="0"/>
      <p:bldP spid="143462" grpId="0"/>
      <p:bldP spid="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Прямая соединительная линия 85"/>
          <p:cNvCxnSpPr/>
          <p:nvPr/>
        </p:nvCxnSpPr>
        <p:spPr>
          <a:xfrm rot="10800000">
            <a:off x="4286250" y="2071688"/>
            <a:ext cx="3228975" cy="1428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6273800" y="2808288"/>
            <a:ext cx="2071687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0" name="Line 2"/>
          <p:cNvSpPr>
            <a:spLocks noChangeShapeType="1"/>
          </p:cNvSpPr>
          <p:nvPr/>
        </p:nvSpPr>
        <p:spPr bwMode="auto">
          <a:xfrm flipV="1">
            <a:off x="4572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1" name="Line 3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Line 4"/>
          <p:cNvSpPr>
            <a:spLocks noChangeShapeType="1"/>
          </p:cNvSpPr>
          <p:nvPr/>
        </p:nvSpPr>
        <p:spPr bwMode="auto">
          <a:xfrm>
            <a:off x="38862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Line 5"/>
          <p:cNvSpPr>
            <a:spLocks noChangeShapeType="1"/>
          </p:cNvSpPr>
          <p:nvPr/>
        </p:nvSpPr>
        <p:spPr bwMode="auto">
          <a:xfrm>
            <a:off x="381000" y="4114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Line 6"/>
          <p:cNvSpPr>
            <a:spLocks noChangeShapeType="1"/>
          </p:cNvSpPr>
          <p:nvPr/>
        </p:nvSpPr>
        <p:spPr bwMode="auto">
          <a:xfrm>
            <a:off x="5257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5" name="Line 7"/>
          <p:cNvSpPr>
            <a:spLocks noChangeShapeType="1"/>
          </p:cNvSpPr>
          <p:nvPr/>
        </p:nvSpPr>
        <p:spPr bwMode="auto">
          <a:xfrm>
            <a:off x="59436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6" name="Line 8"/>
          <p:cNvSpPr>
            <a:spLocks noChangeShapeType="1"/>
          </p:cNvSpPr>
          <p:nvPr/>
        </p:nvSpPr>
        <p:spPr bwMode="auto">
          <a:xfrm>
            <a:off x="66294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7" name="Line 9"/>
          <p:cNvSpPr>
            <a:spLocks noChangeShapeType="1"/>
          </p:cNvSpPr>
          <p:nvPr/>
        </p:nvSpPr>
        <p:spPr bwMode="auto">
          <a:xfrm>
            <a:off x="73152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9" name="Line 11"/>
          <p:cNvSpPr>
            <a:spLocks noChangeShapeType="1"/>
          </p:cNvSpPr>
          <p:nvPr/>
        </p:nvSpPr>
        <p:spPr bwMode="auto">
          <a:xfrm>
            <a:off x="8686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0" name="Line 12"/>
          <p:cNvSpPr>
            <a:spLocks noChangeShapeType="1"/>
          </p:cNvSpPr>
          <p:nvPr/>
        </p:nvSpPr>
        <p:spPr bwMode="auto">
          <a:xfrm>
            <a:off x="32004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Line 13"/>
          <p:cNvSpPr>
            <a:spLocks noChangeShapeType="1"/>
          </p:cNvSpPr>
          <p:nvPr/>
        </p:nvSpPr>
        <p:spPr bwMode="auto">
          <a:xfrm>
            <a:off x="25146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2" name="Line 14"/>
          <p:cNvSpPr>
            <a:spLocks noChangeShapeType="1"/>
          </p:cNvSpPr>
          <p:nvPr/>
        </p:nvSpPr>
        <p:spPr bwMode="auto">
          <a:xfrm>
            <a:off x="1828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3" name="Line 15"/>
          <p:cNvSpPr>
            <a:spLocks noChangeShapeType="1"/>
          </p:cNvSpPr>
          <p:nvPr/>
        </p:nvSpPr>
        <p:spPr bwMode="auto">
          <a:xfrm>
            <a:off x="11430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4" name="Line 16"/>
          <p:cNvSpPr>
            <a:spLocks noChangeShapeType="1"/>
          </p:cNvSpPr>
          <p:nvPr/>
        </p:nvSpPr>
        <p:spPr bwMode="auto">
          <a:xfrm>
            <a:off x="468313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5" name="Line 17"/>
          <p:cNvSpPr>
            <a:spLocks noChangeShapeType="1"/>
          </p:cNvSpPr>
          <p:nvPr/>
        </p:nvSpPr>
        <p:spPr bwMode="auto">
          <a:xfrm>
            <a:off x="381000" y="6172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6" name="Line 18"/>
          <p:cNvSpPr>
            <a:spLocks noChangeShapeType="1"/>
          </p:cNvSpPr>
          <p:nvPr/>
        </p:nvSpPr>
        <p:spPr bwMode="auto">
          <a:xfrm>
            <a:off x="457200" y="54864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7" name="Line 19"/>
          <p:cNvSpPr>
            <a:spLocks noChangeShapeType="1"/>
          </p:cNvSpPr>
          <p:nvPr/>
        </p:nvSpPr>
        <p:spPr bwMode="auto">
          <a:xfrm>
            <a:off x="457200" y="48006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8" name="Line 20"/>
          <p:cNvSpPr>
            <a:spLocks noChangeShapeType="1"/>
          </p:cNvSpPr>
          <p:nvPr/>
        </p:nvSpPr>
        <p:spPr bwMode="auto">
          <a:xfrm>
            <a:off x="457200" y="2743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9" name="Line 21"/>
          <p:cNvSpPr>
            <a:spLocks noChangeShapeType="1"/>
          </p:cNvSpPr>
          <p:nvPr/>
        </p:nvSpPr>
        <p:spPr bwMode="auto">
          <a:xfrm>
            <a:off x="457200" y="20574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0" name="Line 22"/>
          <p:cNvSpPr>
            <a:spLocks noChangeShapeType="1"/>
          </p:cNvSpPr>
          <p:nvPr/>
        </p:nvSpPr>
        <p:spPr bwMode="auto">
          <a:xfrm>
            <a:off x="395288" y="1341438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1" name="Line 23"/>
          <p:cNvSpPr>
            <a:spLocks noChangeShapeType="1"/>
          </p:cNvSpPr>
          <p:nvPr/>
        </p:nvSpPr>
        <p:spPr bwMode="auto">
          <a:xfrm>
            <a:off x="381000" y="685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2" name="Line 24"/>
          <p:cNvSpPr>
            <a:spLocks noChangeShapeType="1"/>
          </p:cNvSpPr>
          <p:nvPr/>
        </p:nvSpPr>
        <p:spPr bwMode="auto">
          <a:xfrm>
            <a:off x="45720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3" name="Line 25"/>
          <p:cNvSpPr>
            <a:spLocks noChangeShapeType="1"/>
          </p:cNvSpPr>
          <p:nvPr/>
        </p:nvSpPr>
        <p:spPr bwMode="auto">
          <a:xfrm>
            <a:off x="457200" y="34290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0" y="3429000"/>
            <a:ext cx="7620000" cy="396875"/>
            <a:chOff x="480" y="2160"/>
            <a:chExt cx="4800" cy="250"/>
          </a:xfrm>
        </p:grpSpPr>
        <p:sp>
          <p:nvSpPr>
            <p:cNvPr id="24652" name="Text Box 27"/>
            <p:cNvSpPr txBox="1">
              <a:spLocks noChangeArrowheads="1"/>
            </p:cNvSpPr>
            <p:nvPr/>
          </p:nvSpPr>
          <p:spPr bwMode="auto">
            <a:xfrm>
              <a:off x="283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4653" name="Text Box 28"/>
            <p:cNvSpPr txBox="1">
              <a:spLocks noChangeArrowheads="1"/>
            </p:cNvSpPr>
            <p:nvPr/>
          </p:nvSpPr>
          <p:spPr bwMode="auto">
            <a:xfrm>
              <a:off x="3264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654" name="Text Box 29"/>
            <p:cNvSpPr txBox="1">
              <a:spLocks noChangeArrowheads="1"/>
            </p:cNvSpPr>
            <p:nvPr/>
          </p:nvSpPr>
          <p:spPr bwMode="auto">
            <a:xfrm>
              <a:off x="3696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655" name="Text Box 30"/>
            <p:cNvSpPr txBox="1">
              <a:spLocks noChangeArrowheads="1"/>
            </p:cNvSpPr>
            <p:nvPr/>
          </p:nvSpPr>
          <p:spPr bwMode="auto">
            <a:xfrm>
              <a:off x="4128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4656" name="Text Box 31"/>
            <p:cNvSpPr txBox="1">
              <a:spLocks noChangeArrowheads="1"/>
            </p:cNvSpPr>
            <p:nvPr/>
          </p:nvSpPr>
          <p:spPr bwMode="auto">
            <a:xfrm>
              <a:off x="4560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4657" name="Text Box 32"/>
            <p:cNvSpPr txBox="1">
              <a:spLocks noChangeArrowheads="1"/>
            </p:cNvSpPr>
            <p:nvPr/>
          </p:nvSpPr>
          <p:spPr bwMode="auto">
            <a:xfrm>
              <a:off x="499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4658" name="Text Box 33"/>
            <p:cNvSpPr txBox="1">
              <a:spLocks noChangeArrowheads="1"/>
            </p:cNvSpPr>
            <p:nvPr/>
          </p:nvSpPr>
          <p:spPr bwMode="auto">
            <a:xfrm>
              <a:off x="480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-5</a:t>
              </a:r>
            </a:p>
          </p:txBody>
        </p:sp>
        <p:sp>
          <p:nvSpPr>
            <p:cNvPr id="24659" name="Text Box 34"/>
            <p:cNvSpPr txBox="1">
              <a:spLocks noChangeArrowheads="1"/>
            </p:cNvSpPr>
            <p:nvPr/>
          </p:nvSpPr>
          <p:spPr bwMode="auto">
            <a:xfrm>
              <a:off x="91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</p:txBody>
        </p:sp>
        <p:sp>
          <p:nvSpPr>
            <p:cNvPr id="24660" name="Text Box 35"/>
            <p:cNvSpPr txBox="1">
              <a:spLocks noChangeArrowheads="1"/>
            </p:cNvSpPr>
            <p:nvPr/>
          </p:nvSpPr>
          <p:spPr bwMode="auto">
            <a:xfrm>
              <a:off x="1344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24661" name="Text Box 36"/>
            <p:cNvSpPr txBox="1">
              <a:spLocks noChangeArrowheads="1"/>
            </p:cNvSpPr>
            <p:nvPr/>
          </p:nvSpPr>
          <p:spPr bwMode="auto">
            <a:xfrm>
              <a:off x="1776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24662" name="Text Box 37"/>
            <p:cNvSpPr txBox="1">
              <a:spLocks noChangeArrowheads="1"/>
            </p:cNvSpPr>
            <p:nvPr/>
          </p:nvSpPr>
          <p:spPr bwMode="auto">
            <a:xfrm>
              <a:off x="2208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57200" y="3352800"/>
            <a:ext cx="8229600" cy="228600"/>
            <a:chOff x="288" y="2064"/>
            <a:chExt cx="5184" cy="144"/>
          </a:xfrm>
        </p:grpSpPr>
        <p:sp>
          <p:nvSpPr>
            <p:cNvPr id="143399" name="Line 39"/>
            <p:cNvSpPr>
              <a:spLocks noChangeShapeType="1"/>
            </p:cNvSpPr>
            <p:nvPr/>
          </p:nvSpPr>
          <p:spPr bwMode="auto">
            <a:xfrm>
              <a:off x="28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0" name="Line 40"/>
            <p:cNvSpPr>
              <a:spLocks noChangeShapeType="1"/>
            </p:cNvSpPr>
            <p:nvPr/>
          </p:nvSpPr>
          <p:spPr bwMode="auto">
            <a:xfrm>
              <a:off x="720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1" name="Line 41"/>
            <p:cNvSpPr>
              <a:spLocks noChangeShapeType="1"/>
            </p:cNvSpPr>
            <p:nvPr/>
          </p:nvSpPr>
          <p:spPr bwMode="auto">
            <a:xfrm>
              <a:off x="115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2" name="Line 42"/>
            <p:cNvSpPr>
              <a:spLocks noChangeShapeType="1"/>
            </p:cNvSpPr>
            <p:nvPr/>
          </p:nvSpPr>
          <p:spPr bwMode="auto">
            <a:xfrm>
              <a:off x="1584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3" name="Line 43"/>
            <p:cNvSpPr>
              <a:spLocks noChangeShapeType="1"/>
            </p:cNvSpPr>
            <p:nvPr/>
          </p:nvSpPr>
          <p:spPr bwMode="auto">
            <a:xfrm>
              <a:off x="2016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4" name="Line 44"/>
            <p:cNvSpPr>
              <a:spLocks noChangeShapeType="1"/>
            </p:cNvSpPr>
            <p:nvPr/>
          </p:nvSpPr>
          <p:spPr bwMode="auto">
            <a:xfrm>
              <a:off x="244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5" name="Line 45"/>
            <p:cNvSpPr>
              <a:spLocks noChangeShapeType="1"/>
            </p:cNvSpPr>
            <p:nvPr/>
          </p:nvSpPr>
          <p:spPr bwMode="auto">
            <a:xfrm>
              <a:off x="331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6" name="Line 46"/>
            <p:cNvSpPr>
              <a:spLocks noChangeShapeType="1"/>
            </p:cNvSpPr>
            <p:nvPr/>
          </p:nvSpPr>
          <p:spPr bwMode="auto">
            <a:xfrm>
              <a:off x="3744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7" name="Line 47"/>
            <p:cNvSpPr>
              <a:spLocks noChangeShapeType="1"/>
            </p:cNvSpPr>
            <p:nvPr/>
          </p:nvSpPr>
          <p:spPr bwMode="auto">
            <a:xfrm>
              <a:off x="4176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8" name="Line 48"/>
            <p:cNvSpPr>
              <a:spLocks noChangeShapeType="1"/>
            </p:cNvSpPr>
            <p:nvPr/>
          </p:nvSpPr>
          <p:spPr bwMode="auto">
            <a:xfrm>
              <a:off x="460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9" name="Line 49"/>
            <p:cNvSpPr>
              <a:spLocks noChangeShapeType="1"/>
            </p:cNvSpPr>
            <p:nvPr/>
          </p:nvSpPr>
          <p:spPr bwMode="auto">
            <a:xfrm>
              <a:off x="5040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10" name="Line 50"/>
            <p:cNvSpPr>
              <a:spLocks noChangeShapeType="1"/>
            </p:cNvSpPr>
            <p:nvPr/>
          </p:nvSpPr>
          <p:spPr bwMode="auto">
            <a:xfrm>
              <a:off x="547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495800" y="685800"/>
            <a:ext cx="152400" cy="5486400"/>
            <a:chOff x="2832" y="432"/>
            <a:chExt cx="96" cy="3456"/>
          </a:xfrm>
        </p:grpSpPr>
        <p:sp>
          <p:nvSpPr>
            <p:cNvPr id="24632" name="Line 52"/>
            <p:cNvSpPr>
              <a:spLocks noChangeShapeType="1"/>
            </p:cNvSpPr>
            <p:nvPr/>
          </p:nvSpPr>
          <p:spPr bwMode="auto">
            <a:xfrm>
              <a:off x="2832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3" name="Line 53"/>
            <p:cNvSpPr>
              <a:spLocks noChangeShapeType="1"/>
            </p:cNvSpPr>
            <p:nvPr/>
          </p:nvSpPr>
          <p:spPr bwMode="auto">
            <a:xfrm>
              <a:off x="2832" y="345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4" name="Line 54"/>
            <p:cNvSpPr>
              <a:spLocks noChangeShapeType="1"/>
            </p:cNvSpPr>
            <p:nvPr/>
          </p:nvSpPr>
          <p:spPr bwMode="auto">
            <a:xfrm>
              <a:off x="2832" y="302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5" name="Line 55"/>
            <p:cNvSpPr>
              <a:spLocks noChangeShapeType="1"/>
            </p:cNvSpPr>
            <p:nvPr/>
          </p:nvSpPr>
          <p:spPr bwMode="auto">
            <a:xfrm>
              <a:off x="2832" y="259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6" name="Line 56"/>
            <p:cNvSpPr>
              <a:spLocks noChangeShapeType="1"/>
            </p:cNvSpPr>
            <p:nvPr/>
          </p:nvSpPr>
          <p:spPr bwMode="auto">
            <a:xfrm>
              <a:off x="2832" y="172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7" name="Line 57"/>
            <p:cNvSpPr>
              <a:spLocks noChangeShapeType="1"/>
            </p:cNvSpPr>
            <p:nvPr/>
          </p:nvSpPr>
          <p:spPr bwMode="auto">
            <a:xfrm>
              <a:off x="2832" y="129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8" name="Line 58"/>
            <p:cNvSpPr>
              <a:spLocks noChangeShapeType="1"/>
            </p:cNvSpPr>
            <p:nvPr/>
          </p:nvSpPr>
          <p:spPr bwMode="auto">
            <a:xfrm>
              <a:off x="2832" y="86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9" name="Line 59"/>
            <p:cNvSpPr>
              <a:spLocks noChangeShapeType="1"/>
            </p:cNvSpPr>
            <p:nvPr/>
          </p:nvSpPr>
          <p:spPr bwMode="auto">
            <a:xfrm>
              <a:off x="2832" y="43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4114800" y="3810000"/>
            <a:ext cx="457200" cy="2378075"/>
            <a:chOff x="2592" y="2400"/>
            <a:chExt cx="288" cy="1498"/>
          </a:xfrm>
        </p:grpSpPr>
        <p:sp>
          <p:nvSpPr>
            <p:cNvPr id="24628" name="Text Box 63"/>
            <p:cNvSpPr txBox="1">
              <a:spLocks noChangeArrowheads="1"/>
            </p:cNvSpPr>
            <p:nvPr/>
          </p:nvSpPr>
          <p:spPr bwMode="auto">
            <a:xfrm>
              <a:off x="2592" y="240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24629" name="Text Box 64"/>
            <p:cNvSpPr txBox="1">
              <a:spLocks noChangeArrowheads="1"/>
            </p:cNvSpPr>
            <p:nvPr/>
          </p:nvSpPr>
          <p:spPr bwMode="auto">
            <a:xfrm>
              <a:off x="2592" y="278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24630" name="Text Box 65"/>
            <p:cNvSpPr txBox="1">
              <a:spLocks noChangeArrowheads="1"/>
            </p:cNvSpPr>
            <p:nvPr/>
          </p:nvSpPr>
          <p:spPr bwMode="auto">
            <a:xfrm>
              <a:off x="2592" y="321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24631" name="Text Box 66"/>
            <p:cNvSpPr txBox="1">
              <a:spLocks noChangeArrowheads="1"/>
            </p:cNvSpPr>
            <p:nvPr/>
          </p:nvSpPr>
          <p:spPr bwMode="auto">
            <a:xfrm>
              <a:off x="2592" y="364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4114800" y="685800"/>
            <a:ext cx="457200" cy="2362200"/>
            <a:chOff x="2592" y="432"/>
            <a:chExt cx="288" cy="1488"/>
          </a:xfrm>
        </p:grpSpPr>
        <p:sp>
          <p:nvSpPr>
            <p:cNvPr id="24624" name="Text Box 68"/>
            <p:cNvSpPr txBox="1">
              <a:spLocks noChangeArrowheads="1"/>
            </p:cNvSpPr>
            <p:nvPr/>
          </p:nvSpPr>
          <p:spPr bwMode="auto">
            <a:xfrm>
              <a:off x="2592" y="167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625" name="Text Box 69"/>
            <p:cNvSpPr txBox="1">
              <a:spLocks noChangeArrowheads="1"/>
            </p:cNvSpPr>
            <p:nvPr/>
          </p:nvSpPr>
          <p:spPr bwMode="auto">
            <a:xfrm>
              <a:off x="2592" y="12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626" name="Text Box 70"/>
            <p:cNvSpPr txBox="1">
              <a:spLocks noChangeArrowheads="1"/>
            </p:cNvSpPr>
            <p:nvPr/>
          </p:nvSpPr>
          <p:spPr bwMode="auto">
            <a:xfrm>
              <a:off x="2592" y="86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4627" name="Text Box 71"/>
            <p:cNvSpPr txBox="1">
              <a:spLocks noChangeArrowheads="1"/>
            </p:cNvSpPr>
            <p:nvPr/>
          </p:nvSpPr>
          <p:spPr bwMode="auto">
            <a:xfrm>
              <a:off x="2592" y="43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24609" name="Text Box 72"/>
          <p:cNvSpPr txBox="1">
            <a:spLocks noChangeArrowheads="1"/>
          </p:cNvSpPr>
          <p:nvPr/>
        </p:nvSpPr>
        <p:spPr bwMode="auto">
          <a:xfrm>
            <a:off x="3962400" y="152400"/>
            <a:ext cx="457200" cy="519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Y</a:t>
            </a:r>
            <a:endParaRPr lang="ru-RU" sz="2800" b="1"/>
          </a:p>
        </p:txBody>
      </p:sp>
      <p:sp>
        <p:nvSpPr>
          <p:cNvPr id="24610" name="Text Box 102"/>
          <p:cNvSpPr txBox="1">
            <a:spLocks noChangeArrowheads="1"/>
          </p:cNvSpPr>
          <p:nvPr/>
        </p:nvSpPr>
        <p:spPr bwMode="auto">
          <a:xfrm>
            <a:off x="8686800" y="3657600"/>
            <a:ext cx="35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X</a:t>
            </a:r>
            <a:endParaRPr lang="ru-RU" sz="2800" b="1"/>
          </a:p>
        </p:txBody>
      </p:sp>
      <p:sp>
        <p:nvSpPr>
          <p:cNvPr id="24611" name="TextBox 77"/>
          <p:cNvSpPr txBox="1">
            <a:spLocks noChangeArrowheads="1"/>
          </p:cNvSpPr>
          <p:nvPr/>
        </p:nvSpPr>
        <p:spPr bwMode="auto">
          <a:xfrm>
            <a:off x="714375" y="428625"/>
            <a:ext cx="3919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ahoma" pitchFamily="34" charset="0"/>
              </a:rPr>
              <a:t>Определение координат точки</a:t>
            </a:r>
          </a:p>
        </p:txBody>
      </p:sp>
      <p:sp>
        <p:nvSpPr>
          <p:cNvPr id="79" name="Овал 78"/>
          <p:cNvSpPr/>
          <p:nvPr/>
        </p:nvSpPr>
        <p:spPr>
          <a:xfrm>
            <a:off x="7286625" y="2000250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7286625" y="1643063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ahoma" pitchFamily="34" charset="0"/>
              </a:rPr>
              <a:t>А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7500938" y="1643063"/>
            <a:ext cx="77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ahoma" pitchFamily="34" charset="0"/>
              </a:rPr>
              <a:t>(4;2)</a:t>
            </a: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rot="5400000">
            <a:off x="1822450" y="3821113"/>
            <a:ext cx="1357313" cy="158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10800000">
            <a:off x="2268538" y="4149725"/>
            <a:ext cx="2643187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2486025" y="4130675"/>
            <a:ext cx="34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ahoma" pitchFamily="34" charset="0"/>
              </a:rPr>
              <a:t>В</a:t>
            </a: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2700338" y="4130675"/>
            <a:ext cx="971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ahoma" pitchFamily="34" charset="0"/>
              </a:rPr>
              <a:t>(-3;</a:t>
            </a:r>
            <a:r>
              <a:rPr lang="en-US" b="1">
                <a:solidFill>
                  <a:srgbClr val="0070C0"/>
                </a:solidFill>
                <a:latin typeface="Tahoma" pitchFamily="34" charset="0"/>
              </a:rPr>
              <a:t>-</a:t>
            </a:r>
            <a:r>
              <a:rPr lang="ru-RU" b="1">
                <a:solidFill>
                  <a:srgbClr val="0070C0"/>
                </a:solidFill>
                <a:latin typeface="Tahoma" pitchFamily="34" charset="0"/>
              </a:rPr>
              <a:t>1)</a:t>
            </a:r>
          </a:p>
        </p:txBody>
      </p:sp>
      <p:sp>
        <p:nvSpPr>
          <p:cNvPr id="105" name="Выноска 1 104"/>
          <p:cNvSpPr/>
          <p:nvPr/>
        </p:nvSpPr>
        <p:spPr>
          <a:xfrm>
            <a:off x="1428750" y="5286375"/>
            <a:ext cx="1285875" cy="612775"/>
          </a:xfrm>
          <a:prstGeom prst="borderCallout1">
            <a:avLst>
              <a:gd name="adj1" fmla="val -4349"/>
              <a:gd name="adj2" fmla="val 47540"/>
              <a:gd name="adj3" fmla="val -141587"/>
              <a:gd name="adj4" fmla="val 1255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  <a:latin typeface="Tahoma" pitchFamily="34" charset="0"/>
              </a:rPr>
              <a:t>абсцисса</a:t>
            </a:r>
          </a:p>
        </p:txBody>
      </p:sp>
      <p:sp>
        <p:nvSpPr>
          <p:cNvPr id="107" name="Выноска 1 106"/>
          <p:cNvSpPr/>
          <p:nvPr/>
        </p:nvSpPr>
        <p:spPr>
          <a:xfrm>
            <a:off x="3143250" y="5286375"/>
            <a:ext cx="1428750" cy="612775"/>
          </a:xfrm>
          <a:prstGeom prst="borderCallout1">
            <a:avLst>
              <a:gd name="adj1" fmla="val 982"/>
              <a:gd name="adj2" fmla="val 47619"/>
              <a:gd name="adj3" fmla="val -143364"/>
              <a:gd name="adj4" fmla="val 152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  <a:latin typeface="Tahoma" pitchFamily="34" charset="0"/>
              </a:rPr>
              <a:t>ордината</a:t>
            </a: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7143750" y="3857625"/>
            <a:ext cx="679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ahoma" pitchFamily="34" charset="0"/>
              </a:rPr>
              <a:t>Х=4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3429000" y="1857375"/>
            <a:ext cx="67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ahoma" pitchFamily="34" charset="0"/>
              </a:rPr>
              <a:t>У=2</a:t>
            </a:r>
          </a:p>
        </p:txBody>
      </p:sp>
      <p:sp>
        <p:nvSpPr>
          <p:cNvPr id="97" name="Овал 96"/>
          <p:cNvSpPr/>
          <p:nvPr/>
        </p:nvSpPr>
        <p:spPr>
          <a:xfrm>
            <a:off x="2500313" y="4071938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664" name="Line 16"/>
          <p:cNvSpPr>
            <a:spLocks noChangeShapeType="1"/>
          </p:cNvSpPr>
          <p:nvPr/>
        </p:nvSpPr>
        <p:spPr bwMode="auto">
          <a:xfrm>
            <a:off x="8027988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95" grpId="0"/>
      <p:bldP spid="96" grpId="0"/>
      <p:bldP spid="102" grpId="0"/>
      <p:bldP spid="103" grpId="0"/>
      <p:bldP spid="105" grpId="0" animBg="1"/>
      <p:bldP spid="107" grpId="0" animBg="1"/>
      <p:bldP spid="108" grpId="0"/>
      <p:bldP spid="109" grpId="0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1188</Words>
  <Application>Microsoft Office PowerPoint</Application>
  <PresentationFormat>Экран (4:3)</PresentationFormat>
  <Paragraphs>498</Paragraphs>
  <Slides>29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Рене Декарт</vt:lpstr>
      <vt:lpstr>Слайд 13</vt:lpstr>
      <vt:lpstr>Слайд 14</vt:lpstr>
      <vt:lpstr>Слайд 15</vt:lpstr>
      <vt:lpstr>Слайд 16</vt:lpstr>
      <vt:lpstr>Построить фигуру, последовательно соединяя точки</vt:lpstr>
      <vt:lpstr>Путешествие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Домашнее задание</vt:lpstr>
      <vt:lpstr>Слайд 28</vt:lpstr>
      <vt:lpstr>Слайд 29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Bill Gates</dc:creator>
  <cp:lastModifiedBy>Bill Gates</cp:lastModifiedBy>
  <cp:revision>44</cp:revision>
  <dcterms:created xsi:type="dcterms:W3CDTF">2013-05-20T20:11:38Z</dcterms:created>
  <dcterms:modified xsi:type="dcterms:W3CDTF">2013-05-22T07:42:59Z</dcterms:modified>
</cp:coreProperties>
</file>