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FDEDB-20E6-47E5-A090-145A6F08201D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B69D5-098F-42CD-BC19-082ECAD28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682E-F6DC-490A-871B-F90CF832BB80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33D9-0FE5-48E3-A873-80C8CAD5A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8A3CE-CD7F-40A2-9F0A-542FC9BE34E9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E1F2-D885-4BDC-8A70-2F44B7337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1906-A141-4EB0-B7E2-03A741D3DC86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734D-C6CF-4812-9689-87200511A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B42B-D579-406B-8647-CCCCB3395465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C76E-FE16-4BF6-85B7-858CCC9A0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DC64B-AFD6-4089-8995-BD7BC12FDA8E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5575-7E84-4BE7-9CE0-295C6D912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3801-7F59-4751-8F0D-5D709776B2F7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F261-087C-4D2E-B8D2-1C5B9AAB2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5DBC-98AA-43AD-9380-66761F628B6F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3695-E9DA-4CF1-80B1-57C5D31E6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602E-C662-46F5-A46C-40202702F9DF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A0E1-D310-4AD5-897A-7DED43AC8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D6A0-3D6E-494C-947E-6FABB73B3828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3DC6-CBCA-484F-8C16-7830DC94E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9CC5A-AD1D-4C79-A2E5-50EC7397C8FC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1080-0993-4774-83A2-005F009BD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2D842E-7819-4D23-932F-66852612E1F4}" type="datetimeFigureOut">
              <a:rPr lang="ru-RU"/>
              <a:pPr>
                <a:defRPr/>
              </a:pPr>
              <a:t>09.07.2014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9587D3-A07E-4BFD-A61A-E86516FF5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Аптека на подоконнике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2286000"/>
            <a:ext cx="6400800" cy="1752600"/>
          </a:xfrm>
        </p:spPr>
        <p:txBody>
          <a:bodyPr/>
          <a:lstStyle/>
          <a:p>
            <a:pPr marR="0" eaLnBrk="1" hangingPunct="1"/>
            <a:r>
              <a:rPr lang="ru-RU" smtClean="0"/>
              <a:t>Проектная работа </a:t>
            </a:r>
          </a:p>
          <a:p>
            <a:pPr marR="0" eaLnBrk="1" hangingPunct="1"/>
            <a:r>
              <a:rPr lang="ru-RU" smtClean="0"/>
              <a:t>Выполнил:</a:t>
            </a:r>
          </a:p>
          <a:p>
            <a:pPr marR="0" eaLnBrk="1" hangingPunct="1"/>
            <a:r>
              <a:rPr lang="ru-RU" smtClean="0">
                <a:latin typeface="Arial" charset="0"/>
              </a:rPr>
              <a:t>Здор Антон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635375" y="3789363"/>
            <a:ext cx="5087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Cambria" pitchFamily="18" charset="0"/>
                <a:cs typeface="Times New Roman" pitchFamily="18" charset="0"/>
              </a:rPr>
              <a:t>ученик 5 класса </a:t>
            </a:r>
            <a:r>
              <a:rPr lang="ru-RU" sz="2000">
                <a:cs typeface="Times New Roman" pitchFamily="18" charset="0"/>
              </a:rPr>
              <a:t>Покровской средней школы.</a:t>
            </a:r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208713" y="4313238"/>
            <a:ext cx="21383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Руководитель:</a:t>
            </a:r>
          </a:p>
          <a:p>
            <a:r>
              <a:rPr lang="ru-RU"/>
              <a:t>Чапурина А.И.</a:t>
            </a:r>
          </a:p>
          <a:p>
            <a:r>
              <a:rPr lang="ru-RU"/>
              <a:t>учитель биологии.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Лекарственные комнатные растения. 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Комнатные растения  поглощают из воздуха вредные и ядовитые  вещества, увлажняют воздух. </a:t>
            </a:r>
          </a:p>
          <a:p>
            <a:pPr eaLnBrk="1" hangingPunct="1"/>
            <a:r>
              <a:rPr lang="ru-RU" smtClean="0"/>
              <a:t>Большинству людей хорошо известны такие комнатные лекарственные растения, как алоэ и каланхоэ. А вот лекарственные свойства пеларгонии, мирта, розмарина и некоторых других комнатных растений в настоящее время изучены слабо.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Алоэ.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4" name="Содержимое 12"/>
          <p:cNvSpPr>
            <a:spLocks noGrp="1"/>
          </p:cNvSpPr>
          <p:nvPr>
            <p:ph idx="1"/>
          </p:nvPr>
        </p:nvSpPr>
        <p:spPr>
          <a:xfrm>
            <a:off x="457200" y="1935163"/>
            <a:ext cx="8329613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 </a:t>
            </a:r>
            <a:endParaRPr lang="ru-RU" smtClean="0"/>
          </a:p>
          <a:p>
            <a:pPr eaLnBrk="1" hangingPunct="1"/>
            <a:r>
              <a:rPr lang="ru-RU" smtClean="0"/>
              <a:t>Алоэ - дар пустыни.</a:t>
            </a:r>
          </a:p>
          <a:p>
            <a:pPr eaLnBrk="1" hangingPunct="1"/>
            <a:r>
              <a:rPr lang="ru-RU" smtClean="0"/>
              <a:t>Внешность у этого скромного растения - «колючая» Однако в толстых белесовато-зеленых листьях заключена мощная исцеляющая энергия. Это растение нуждается в сухом воздухе и обилии света. Зимой - в редких поливах и прохладе (12-14 С).</a:t>
            </a:r>
          </a:p>
          <a:p>
            <a:pPr eaLnBrk="1" hangingPunct="1"/>
            <a:r>
              <a:rPr lang="ru-RU" smtClean="0"/>
              <a:t> В феврале-марте сеют семена алоэ. </a:t>
            </a:r>
          </a:p>
        </p:txBody>
      </p:sp>
      <p:pic>
        <p:nvPicPr>
          <p:cNvPr id="23555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071563"/>
            <a:ext cx="2989262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Каланхоэ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4389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Род Каланхое, Каланхоэ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насчитывает 200 видов растений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и принадлежит к семейству толстянковых. Представители рода распространены в тропических областях Австралии, на островах Новая Гвинея, Молуккских, Мадагаскар, а также в тропической Америке, в тропических и субтропических районах Азии. Все каланхое являются популярными декоративными растениями. Цветут обильно и продолжительно.</a:t>
            </a:r>
          </a:p>
        </p:txBody>
      </p:sp>
      <p:pic>
        <p:nvPicPr>
          <p:cNvPr id="24579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857250"/>
            <a:ext cx="2830512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. Золотой ус.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35163"/>
            <a:ext cx="8329612" cy="43894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Люди всегда </a:t>
            </a:r>
            <a:r>
              <a:rPr lang="ru-RU" dirty="0" err="1" smtClean="0"/>
              <a:t>cтремились</a:t>
            </a:r>
            <a:r>
              <a:rPr lang="ru-RU" dirty="0" smtClean="0"/>
              <a:t>  к долголетию.                                                                        И потому возникают слухи о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таинственных растениях, целительная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энергия которых излечивает болезни века. Благодаря феноменальным лечебным свойствам, которые прославили Золотой ус на всю планету, вокруг этого невзрачного комнатного растения возник настоящий ореол волшебства. Путь к здоровью с помощью Золотого уса открыли себе уже очень многие люди. Чудесное, универсальное, магическое средство, панацея, домашний доктор, символ жизни, творец здоровья – как только не величают в народе Золотой ус</a:t>
            </a:r>
            <a:endParaRPr lang="ru-RU" dirty="0"/>
          </a:p>
        </p:txBody>
      </p:sp>
      <p:pic>
        <p:nvPicPr>
          <p:cNvPr id="25603" name="Рисунок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857250"/>
            <a:ext cx="2081212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42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Герань.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89438"/>
          </a:xfrm>
        </p:spPr>
        <p:txBody>
          <a:bodyPr/>
          <a:lstStyle/>
          <a:p>
            <a:pPr eaLnBrk="1" hangingPunct="1"/>
            <a:r>
              <a:rPr lang="ru-RU" smtClean="0"/>
              <a:t>Наверняка всем хорошо известна герань в горшочке - любимица наших бабушек. Надо признать, что этот общепринятый атрибут уюта до сих пор украшают не только наши подоконники, но и балконы, летние сады. Это широко распространенное неприхотливое растение и одна из любимых цветоводами культур.</a:t>
            </a:r>
          </a:p>
        </p:txBody>
      </p:sp>
      <p:pic>
        <p:nvPicPr>
          <p:cNvPr id="26627" name="Рисунок 1" descr="C:\Documents and Settings\лёха космас\Рабочий стол\вадиму\цветы\картинки с цветами\ge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437063"/>
            <a:ext cx="2897188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Кактус.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Многие из нас уже хорошо знакомы с                   кактусами как с домашними растениями.                         Их разводят, изучают все тонкости ухода                             за ними, чтобы кактусы цвели. Но далеко                            не все знают, что кактусы – это не только красивые комнатные растения, но и лекарственные.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китайской медицине кактус начали применять еще в эпоху правления династии </a:t>
            </a:r>
            <a:r>
              <a:rPr lang="ru-RU" dirty="0" err="1" smtClean="0"/>
              <a:t>Цин</a:t>
            </a:r>
            <a:r>
              <a:rPr lang="ru-RU" dirty="0" smtClean="0"/>
              <a:t>, про это написано в «Трактате о лекарственных растениях». В трактате сказано о том, что кактус влияет на энергетические каналы сердца, желудка и легких</a:t>
            </a:r>
            <a:endParaRPr lang="ru-RU" dirty="0"/>
          </a:p>
        </p:txBody>
      </p:sp>
      <p:pic>
        <p:nvPicPr>
          <p:cNvPr id="27651" name="Рисунок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1071563"/>
            <a:ext cx="1831975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 Фикус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Фикус в доме - к счастью.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Фикус  - род растений семейства Тутовые. Родина: тропическая Азия, Западная Африка, Индия, Гималаи, Шри-Ланка. Имеется около 800 видов фикуса.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Фикус каучуконосный - это комнатное растение считается самым распространенным и неприхотливым к условиям домашнего содержания и едва ли не самым полезным в смысле оздоровления воздуха. Через его листья воздух проходит как через трубу и обогащается кислородом.</a:t>
            </a:r>
            <a:endParaRPr lang="ru-RU" dirty="0"/>
          </a:p>
        </p:txBody>
      </p:sp>
      <p:pic>
        <p:nvPicPr>
          <p:cNvPr id="2867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119063"/>
            <a:ext cx="164306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Традесканция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Симпатичное комнатное растение традесканция давно снискало любовь цветоводов своими декоративными свойствами и неприхотливостью в содержании. Когда-то это растение можно было встретить повсеместно: и в домах, и в производственных помещениях, и в поликлиниках, и в школах. Сейчас традесканцию разводят не так охотно. То ли мода на неё прошла, то ли появились новые более интересные и эффектные комнатные растения. И всё же стоит присмотреться к этому цветку повнимательнее. </a:t>
            </a:r>
            <a:endParaRPr lang="ru-RU" dirty="0"/>
          </a:p>
        </p:txBody>
      </p:sp>
      <p:pic>
        <p:nvPicPr>
          <p:cNvPr id="29699" name="Рисунок 1"/>
          <p:cNvPicPr>
            <a:picLocks noChangeAspect="1" noChangeArrowheads="1"/>
          </p:cNvPicPr>
          <p:nvPr/>
        </p:nvPicPr>
        <p:blipFill>
          <a:blip r:embed="rId2"/>
          <a:srcRect l="3833" t="38667" r="63167" b="10667"/>
          <a:stretch>
            <a:fillRect/>
          </a:stretch>
        </p:blipFill>
        <p:spPr bwMode="auto">
          <a:xfrm>
            <a:off x="7358063" y="142875"/>
            <a:ext cx="16129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276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Тещин язык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Сансевиерия</a:t>
            </a:r>
            <a:r>
              <a:rPr lang="ru-RU" dirty="0" smtClean="0"/>
              <a:t>.  В Великобритании  ее                                           называют тещин язык, в США - змеиная                                     коса, у нас получило название щучий хвост                                    - за поперечные полосы на кожистых листьях, напоминающие чешую рыбы.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Это выносливое растение вполне заслужило свою репутацию неистребимого. Оно растет на солнце и в тени, переносит сухой воздух, сквозняки, редкий полив, его не требуется часто пересаживать. Однако оно плохо переносит переувлажнение почвы и долгое пребывание при температуре около 0 градусов.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0723" name="Рисунок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85725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200" smtClean="0"/>
              <a:t> В ходе выполнения  исследовательской работы я решил узнать: многие ли знакомы  с лекарственными комнатными растениями и  их лечебными свойствами. Для этого была составлена анкета следующего содержания: 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«</a:t>
            </a:r>
            <a:r>
              <a:rPr lang="ru-RU" sz="2200" b="1" smtClean="0"/>
              <a:t>Уважаемый респондент.</a:t>
            </a: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i="1" smtClean="0"/>
              <a:t>Я,</a:t>
            </a:r>
            <a:r>
              <a:rPr lang="ru-RU" sz="2200" i="1" smtClean="0">
                <a:latin typeface="Arial" charset="0"/>
              </a:rPr>
              <a:t>Здор Антон</a:t>
            </a:r>
            <a:r>
              <a:rPr lang="ru-RU" sz="2200" i="1" smtClean="0"/>
              <a:t>, ученик  5 класса </a:t>
            </a:r>
            <a:r>
              <a:rPr lang="ru-RU" sz="2200" i="1" smtClean="0">
                <a:latin typeface="Arial" charset="0"/>
              </a:rPr>
              <a:t>Покровской средней школы</a:t>
            </a:r>
            <a:r>
              <a:rPr lang="ru-RU" sz="2200" i="1" smtClean="0"/>
              <a:t>, провожу исследование   по теме: «Аптека на подоконнике (Лекарственные комнатные растения)». С целью определения отношения окружающих к целебным свойствам комнатных лекарственных растений</a:t>
            </a:r>
            <a:r>
              <a:rPr lang="ru-RU" sz="2200" smtClean="0"/>
              <a:t> </a:t>
            </a:r>
            <a:r>
              <a:rPr lang="ru-RU" sz="2200" b="1" smtClean="0"/>
              <a:t>прошу ответить на следующие вопросы:</a:t>
            </a: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 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Введение.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Растительный мир подарил человеку огромное богатство – лекарственные растения, которые всегда были источником жизни и здоровья. История народной фитотерапии имеет возраст, равной истории человечества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Практическая часть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252912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Какие лекарственные комнатные растения Вы знаете. Перечислите их.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чем их </a:t>
            </a:r>
            <a:r>
              <a:rPr lang="ru-RU" dirty="0" err="1" smtClean="0"/>
              <a:t>польза.______________________________________________________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Пользуетесь ли  Вы   лекарственными комнатными растениями. 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Как  часто.___________________________________________________________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Какие комнатные лекарственные растения имеются у Вас дома 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________________________________________________________________________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Спасибо за ответы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Практическая часть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2797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Мною было опрошено 20 человек от 11 до 67 лет. Среди них - одноклассники, учащиеся старших классов, учителя, сотрудники школы, родители одноклассников, соседи.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На первый  вопрос все ответили положительно, причем знают про  лекарственные свойства алоэ  14 человек, </a:t>
            </a:r>
            <a:r>
              <a:rPr lang="ru-RU" sz="2400" dirty="0" err="1" smtClean="0"/>
              <a:t>каланхоэ</a:t>
            </a:r>
            <a:r>
              <a:rPr lang="ru-RU" sz="2400" dirty="0" smtClean="0"/>
              <a:t> - 5 человек,                                                                         герань -  4 человека,                                                                        кактус и золотой ус -                                                                                     по 2 человека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286250" y="3857625"/>
          <a:ext cx="3390900" cy="2286000"/>
        </p:xfrm>
        <a:graphic>
          <a:graphicData uri="http://schemas.openxmlformats.org/presentationml/2006/ole">
            <p:oleObj spid="_x0000_s3073" name="Диаграмма" r:id="rId3" imgW="3390900" imgH="2286000" progId="MSGraph.Chart.8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Практическая часть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Знают о пользе перечисленных выше растений такое количество респондентов.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 3 вопрос: «Пользуетесь ли  Вы   лекарственными комнатными растениями»                                                    15 человек ответили «да»                                                           и 5 человек «нет».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Лекарственными растениями пользуются, в основном, редко многие из опрошенных. Часть из них имеет дома эти растения.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714875" y="2714625"/>
          <a:ext cx="3271838" cy="2181225"/>
        </p:xfrm>
        <a:graphic>
          <a:graphicData uri="http://schemas.openxmlformats.org/presentationml/2006/ole">
            <p:oleObj spid="_x0000_s2049" name="Диаграмма" r:id="rId3" imgW="3057525" imgH="2038350" progId="MSGraph.Chart.8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Изучив целебные свойства комнатных растений  и их влияние на окружающую среду, пришел к выводу: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Многие комнатные растения, такие как алоэ, </a:t>
            </a:r>
            <a:r>
              <a:rPr lang="ru-RU" dirty="0" err="1" smtClean="0"/>
              <a:t>каланхоэ</a:t>
            </a:r>
            <a:r>
              <a:rPr lang="ru-RU" dirty="0" smtClean="0"/>
              <a:t> можно использовать  в качестве первой доврачебной помощи.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Комнатные растения поглощают из воздуха вредные и ядовитые вещества, увлажняют воздух.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Следует практиковать разведение целебных комнатных растений.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Создавать необходимые условия  (правильный уход и содержание растений) для выработки и накопления витаминов.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Однако, применяя лечебные свойства комнатных растений, помните, что они могут иметь противопоказания и, как и любыми другими лекарственными средствами, не стоит ими увлекаться и нарушать дозировку.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Цель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Изучить целебные свойств комнатных растений и  их влияние на окружающую среду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изучить литературу по этой теме;</a:t>
            </a:r>
          </a:p>
          <a:p>
            <a:pPr eaLnBrk="1" hangingPunct="1"/>
            <a:r>
              <a:rPr lang="ru-RU" smtClean="0"/>
              <a:t>- показать значение лекарственных комнатных растений в жизни человека;</a:t>
            </a:r>
          </a:p>
          <a:p>
            <a:pPr eaLnBrk="1" hangingPunct="1"/>
            <a:r>
              <a:rPr lang="ru-RU" smtClean="0"/>
              <a:t>- провести опрос по знаниям названий и лечебных свойств  комнатных растений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Гипотеза исследования: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если мы будем знать лечебные свойства лекарственных комнатных растений, то сможем  правильно использовать  в качестве первой доврачебной помощи.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Методы исследования: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Анализ, опрос, наблюдение, сбор информации из разных источников.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Практическая значимость работы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Используя  комнатные растения в качестве лекарственных средств  можно оказать первую медицинскую помощь, не нанося вреда здоровью. Так же комнатные растения могут очищать жилые помещения и благоприятно воздействовать на человека.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История возникновения комнатных растений.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Считается, что история комнатных растений начинается из древнего Египта.</a:t>
            </a:r>
          </a:p>
          <a:p>
            <a:pPr eaLnBrk="1" hangingPunct="1"/>
            <a:r>
              <a:rPr lang="ru-RU" smtClean="0"/>
              <a:t>Особенно известно об этом из древних цивилизаций, греческой и римской, так как они уже могли ценить красоту и украшали свои дома растениями в кадках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. Комнатные растение и здоровье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Тысячелетиями изучались полезные свойства растений, многое мы узнали о своих зеленых друзьях. Оказывается, растения оздоравливают микроклимат закрытых помещений: выделяют кислород и поглощают углекислоту, очищают воздух от микробов и пыли.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1000</Words>
  <PresentationFormat>Экран (4:3)</PresentationFormat>
  <Paragraphs>96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Cambria</vt:lpstr>
      <vt:lpstr>Times New Roman</vt:lpstr>
      <vt:lpstr>Поток</vt:lpstr>
      <vt:lpstr>Поток</vt:lpstr>
      <vt:lpstr>Поток</vt:lpstr>
      <vt:lpstr>Поток</vt:lpstr>
      <vt:lpstr>Диаграмма</vt:lpstr>
      <vt:lpstr>Слайд 1</vt:lpstr>
      <vt:lpstr>Введение. </vt:lpstr>
      <vt:lpstr>Цель работы: </vt:lpstr>
      <vt:lpstr> Задачи: </vt:lpstr>
      <vt:lpstr>Гипотеза исследования:  </vt:lpstr>
      <vt:lpstr>Методы исследования: </vt:lpstr>
      <vt:lpstr>Практическая значимость работы</vt:lpstr>
      <vt:lpstr>История возникновения комнатных растений.</vt:lpstr>
      <vt:lpstr>. Комнатные растение и здоровье</vt:lpstr>
      <vt:lpstr>Лекарственные комнатные растения. </vt:lpstr>
      <vt:lpstr>Алоэ. </vt:lpstr>
      <vt:lpstr>Каланхоэ. </vt:lpstr>
      <vt:lpstr>. Золотой ус.  </vt:lpstr>
      <vt:lpstr>Герань. </vt:lpstr>
      <vt:lpstr>Кактус.</vt:lpstr>
      <vt:lpstr> Фикус</vt:lpstr>
      <vt:lpstr>Традесканция </vt:lpstr>
      <vt:lpstr>. Тещин язык </vt:lpstr>
      <vt:lpstr>.       Практическая часть</vt:lpstr>
      <vt:lpstr>Практическая часть</vt:lpstr>
      <vt:lpstr>Практическая часть</vt:lpstr>
      <vt:lpstr>Практическая часть</vt:lpstr>
      <vt:lpstr>          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Аптека на подоконнике</dc:title>
  <cp:lastModifiedBy>XTreme</cp:lastModifiedBy>
  <cp:revision>16</cp:revision>
  <dcterms:modified xsi:type="dcterms:W3CDTF">2014-07-09T05:02:34Z</dcterms:modified>
</cp:coreProperties>
</file>