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60" r:id="rId3"/>
    <p:sldId id="261" r:id="rId4"/>
    <p:sldId id="263" r:id="rId5"/>
    <p:sldId id="259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9815-69A2-4A8F-8932-3B3233D8213F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411F-73DF-4D68-80CE-CB30275E0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411F-73DF-4D68-80CE-CB30275E065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0578" y="357167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Соломенная курочка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мастер-класс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err="1" smtClean="0">
                <a:solidFill>
                  <a:schemeClr val="accent6"/>
                </a:solidFill>
              </a:rPr>
              <a:t>Шварцкопф</a:t>
            </a:r>
            <a:r>
              <a:rPr lang="ru-RU" sz="2000" dirty="0" smtClean="0">
                <a:solidFill>
                  <a:schemeClr val="accent6"/>
                </a:solidFill>
              </a:rPr>
              <a:t> Татьяна Александровна</a:t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МБОУ ДО «Центр детского творчества»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C:\Users\Maks\Desktop\Новая папка (2)\Фото0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6" y="2285992"/>
            <a:ext cx="471490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/>
                </a:solidFill>
              </a:rPr>
              <a:t>Для изготовления понадобится: картон, фломастеры, ножницы, нитки, сено или солома.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Maks\Desktop\Новая папка (2)\Фото08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15319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</a:t>
            </a:r>
            <a:r>
              <a:rPr lang="ru-RU" sz="1800" dirty="0" smtClean="0">
                <a:solidFill>
                  <a:schemeClr val="accent6"/>
                </a:solidFill>
              </a:rPr>
              <a:t>Нарисовать шаблон курочки на картоне и вырезать.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Maks\Desktop\Новая папка (2)\Фото0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/>
                </a:solidFill>
              </a:rPr>
              <a:t>Взять сено, приложить с двух сторон к шаблону и примотать нитками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C:\Users\Maks\Desktop\Новая папка (2)\Фото088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/>
                </a:solidFill>
              </a:rPr>
              <a:t>Пришить крылья. Вырезать клюв, гребешок, глазки- приклеить клеем «Момент».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Maks\Desktop\Новая папка (2)\Фото08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15319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Maks\Desktop\Новая папка (2)\Фото088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21523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ks\Desktop\4247736-b42644faf6afab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00594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ctr">
              <a:buNone/>
            </a:pPr>
            <a:r>
              <a:rPr lang="ru-RU" sz="1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</a:t>
            </a:r>
          </a:p>
          <a:p>
            <a:pPr algn="ctr">
              <a:buNone/>
            </a:pPr>
            <a:r>
              <a:rPr lang="ru-RU" sz="1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внимание</a:t>
            </a:r>
            <a:r>
              <a:rPr lang="ru-RU" sz="128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00702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В презентации  использованы личные фотографии автора разработки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66</Words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Соломенная курочка мастер-класс Шварцкопф Татьяна Александровна МБОУ ДО «Центр детского творчества»</vt:lpstr>
      <vt:lpstr>Для изготовления понадобится: картон, фломастеры, ножницы, нитки, сено или солома.</vt:lpstr>
      <vt:lpstr>        Нарисовать шаблон курочки на картоне и вырезать.</vt:lpstr>
      <vt:lpstr>Взять сено, приложить с двух сторон к шаблону и примотать нитками</vt:lpstr>
      <vt:lpstr>Пришить крылья. Вырезать клюв, гребешок, глазки- приклеить клеем «Момент».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Maks</dc:creator>
  <cp:lastModifiedBy>Исток</cp:lastModifiedBy>
  <cp:revision>5</cp:revision>
  <dcterms:created xsi:type="dcterms:W3CDTF">2014-03-17T11:41:40Z</dcterms:created>
  <dcterms:modified xsi:type="dcterms:W3CDTF">2014-03-18T03:40:58Z</dcterms:modified>
</cp:coreProperties>
</file>