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7" r:id="rId31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EA62-7A0B-44D7-9F3C-8ABC3D3F0D49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D4B1-199C-4365-8D55-E9696C341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учреждение дополнительного образования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«Центр дополнительного образования детей»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smtClean="0">
                <a:solidFill>
                  <a:srgbClr val="0070C0"/>
                </a:solidFill>
              </a:rPr>
              <a:t>«</a:t>
            </a:r>
            <a:r>
              <a:rPr lang="ru-RU" sz="4000" b="1" dirty="0" err="1" smtClean="0">
                <a:solidFill>
                  <a:srgbClr val="0070C0"/>
                </a:solidFill>
              </a:rPr>
              <a:t>Портфолио</a:t>
            </a:r>
            <a:r>
              <a:rPr lang="ru-RU" sz="4000" b="1" dirty="0" smtClean="0">
                <a:solidFill>
                  <a:srgbClr val="0070C0"/>
                </a:solidFill>
              </a:rPr>
              <a:t> модели и фотографа»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Кузнецова Тамара Викторовна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Педагог дополнительного образования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Портрет в вечернем макияже и прическе</a:t>
            </a:r>
            <a:endParaRPr lang="ru-RU" sz="2800" b="1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786050" y="1357298"/>
            <a:ext cx="166688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6_500x64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8596" y="1357298"/>
            <a:ext cx="18752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0_67cb7_adb6788_XX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578" y="1357298"/>
            <a:ext cx="171451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iljara-Larina926484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7" y="4357694"/>
            <a:ext cx="267057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_7e147_b4fd826e_X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00761" y="4357695"/>
            <a:ext cx="251652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263219906_109_middle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4357694"/>
            <a:ext cx="172216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portret-devushki-s-vechernim-makiyazhem-i-pricheskoi-0003332845-preview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14876" y="1357298"/>
            <a:ext cx="1840978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Портрет с ярко выраженной эмоцией</a:t>
            </a:r>
            <a:endParaRPr lang="ru-RU" sz="2800" b="1" dirty="0"/>
          </a:p>
        </p:txBody>
      </p:sp>
      <p:pic>
        <p:nvPicPr>
          <p:cNvPr id="9" name="Содержимое 8" descr="28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939" y="1214422"/>
            <a:ext cx="1663049" cy="225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0_75b30_298ddd43_XL.jpe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2500298" y="1428736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_69e27_55d82216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34" y="3929066"/>
            <a:ext cx="188596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400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43702" y="1428736"/>
            <a:ext cx="2235059" cy="198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3999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3929066"/>
            <a:ext cx="3488327" cy="232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363796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29388" y="3929066"/>
            <a:ext cx="235745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1248270902_natalya-studiya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857752" y="1214422"/>
            <a:ext cx="1500198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786610" cy="571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/>
              <a:t>Фотографии актёров, выражающих эмоции</a:t>
            </a:r>
            <a:endParaRPr lang="ru-RU" sz="2400" dirty="0"/>
          </a:p>
        </p:txBody>
      </p:sp>
      <p:pic>
        <p:nvPicPr>
          <p:cNvPr id="10" name="Рисунок 9" descr="alle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1071546"/>
            <a:ext cx="435771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348" y="4143380"/>
            <a:ext cx="7358114" cy="214314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Джоан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Аллен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наследница многомиллионного состояния. Вы узнаете, что ваш молодой муж крутит роман с еще более молодой барышней. Стоя перед зеркалом вы думаете не сделать ли вам подтяжку лица.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первая в истории США женщина-министр обороны. Вы встречаетесь с Председателем комитета объединенных начальников штабов, который днем ранее в эфире CNN назвал вас «очень милой барышней».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агрессивная руководительница рекламного агентства, устраивающая разнос своему заму, не сумевшему получить контракт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Cialis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(аналог Виагры). «Ты такая трепка, что тебя надо самого на рекламные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билборды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Cialis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надо!!»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357982" cy="357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/>
              <a:t>Фотографии актёров, выражающих эмоции</a:t>
            </a:r>
            <a:endParaRPr lang="ru-RU" sz="2400" dirty="0"/>
          </a:p>
        </p:txBody>
      </p:sp>
      <p:pic>
        <p:nvPicPr>
          <p:cNvPr id="8" name="Рисунок 7" descr="chloi_sevin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928670"/>
            <a:ext cx="3786214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57290" y="3429000"/>
            <a:ext cx="5921398" cy="2743200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Хлои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Севиньи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гиперактивная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девочка-позерка, отмечающая свой день рождения. Вам только что сказали, что сейчас придет клоун.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молодая мать на балетной репетиции у своей семилетней дочки. Девочка только что с ошибкой выполнила сложный пируэт, но сделала безукоризненный книксен.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девушка-старшекласница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Родителей нет дома и вы с вашим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бойфрендом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собираетесь заняться чем-нибудь приятным, когда в вашу комнату без стука вваливается младшая сестра.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Поколенный портрет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_14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71617" y="1600200"/>
            <a:ext cx="300976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dsc_181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62617" y="1600200"/>
            <a:ext cx="300976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Портрет в вечернем платье</a:t>
            </a:r>
            <a:endParaRPr lang="ru-RU" sz="2800" dirty="0"/>
          </a:p>
        </p:txBody>
      </p:sp>
      <p:pic>
        <p:nvPicPr>
          <p:cNvPr id="8" name="Содержимое 7" descr="0_5dcb2_1bb0acc6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4546" y="3714752"/>
            <a:ext cx="1848406" cy="286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315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929058" y="1214422"/>
            <a:ext cx="157491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0008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15140" y="1285860"/>
            <a:ext cx="1857388" cy="237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7618-copy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1357299"/>
            <a:ext cx="142876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77802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57818" y="3857628"/>
            <a:ext cx="1870639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Портрет в пальто или плаще</a:t>
            </a:r>
            <a:endParaRPr lang="ru-RU" sz="2800" dirty="0"/>
          </a:p>
        </p:txBody>
      </p:sp>
      <p:pic>
        <p:nvPicPr>
          <p:cNvPr id="8" name="Содержимое 7" descr="39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116" y="2285992"/>
            <a:ext cx="3054590" cy="221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1216834626-1176106679-849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929454" y="1285860"/>
            <a:ext cx="1673438" cy="223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ortret-devushki-v-sinem-plasche-s-sakvoyazhem-0002762043-previe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29454" y="3857628"/>
            <a:ext cx="194619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evushka-v-plasche-0000521151-preview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3643314"/>
            <a:ext cx="1785950" cy="279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588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1357298"/>
            <a:ext cx="1571636" cy="204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Портрет в спортивной одежде</a:t>
            </a:r>
            <a:endParaRPr lang="ru-RU" sz="2800" dirty="0"/>
          </a:p>
        </p:txBody>
      </p:sp>
      <p:pic>
        <p:nvPicPr>
          <p:cNvPr id="5" name="Содержимое 4" descr="906489_stock-photo-fitness-happy-woman-sportive-outf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4" y="3857628"/>
            <a:ext cx="3810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400_F_29827543_oS5TuZddwOhvwsoywfeweeA6pVl1zQZ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9454" y="1142984"/>
            <a:ext cx="1697572" cy="254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980513-beautiful-woman-portrait-at-the-gym-smili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3929066"/>
            <a:ext cx="1643074" cy="246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portivnaya-devushka-s-gantelu-0001665858-preview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1285860"/>
            <a:ext cx="296309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644825-young-woman-ready-for-exercis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3857628"/>
            <a:ext cx="1758141" cy="254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9099306-sport--young-woman-in-summer-fitness-outfit-with-water-bott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86" y="1285860"/>
            <a:ext cx="148956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Снимок с акцентом на наиболее красивую часть тела</a:t>
            </a:r>
            <a:endParaRPr lang="ru-RU" sz="2800" dirty="0"/>
          </a:p>
        </p:txBody>
      </p:sp>
      <p:pic>
        <p:nvPicPr>
          <p:cNvPr id="5" name="Содержимое 4" descr="110110103737-large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214422"/>
            <a:ext cx="3286148" cy="218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evushka-s-krasivoi-pricheskoi-0001614676-preview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29190" y="1357298"/>
            <a:ext cx="1655064" cy="137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ortret-krasivoi-brunetki-krupnym-planom-0002021027-previe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578" y="1357298"/>
            <a:ext cx="1307592" cy="17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x_344fbd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0438"/>
            <a:ext cx="4156606" cy="277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7593388_039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0" y="3786190"/>
            <a:ext cx="3622624" cy="2425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Групповой портрет</a:t>
            </a:r>
            <a:endParaRPr lang="ru-RU" sz="3200" dirty="0"/>
          </a:p>
        </p:txBody>
      </p:sp>
      <p:pic>
        <p:nvPicPr>
          <p:cNvPr id="8" name="Содержимое 7" descr="gжetImage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2318271" cy="347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getIюmage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2143116"/>
            <a:ext cx="2386020" cy="357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getImэ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786058"/>
            <a:ext cx="2357454" cy="364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0" y="5715016"/>
            <a:ext cx="3929090" cy="857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Фотограф: Наталья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Филипцева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Портфолио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 модели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Портфо́лио</a:t>
            </a:r>
            <a:r>
              <a:rPr lang="ru-RU" dirty="0" smtClean="0"/>
              <a:t> 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portfolio</a:t>
            </a:r>
            <a:r>
              <a:rPr lang="ru-RU" dirty="0" smtClean="0"/>
              <a:t> — 'портфель, папка для документов' → англ. ) — собрание образцов работ, фотографий, дающих представление о предлагаемых услугах организации (фирмы) или специалиста (модель, фотограф, дизайнер, архитектор и т. д.). Этот термин встречается в разных областях:</a:t>
            </a:r>
          </a:p>
          <a:p>
            <a:r>
              <a:rPr lang="ru-RU" dirty="0" smtClean="0"/>
              <a:t>фотография (</a:t>
            </a:r>
            <a:r>
              <a:rPr lang="ru-RU" dirty="0" err="1" smtClean="0"/>
              <a:t>Портфолио</a:t>
            </a:r>
            <a:r>
              <a:rPr lang="ru-RU" dirty="0" smtClean="0"/>
              <a:t> как подборка фотографий, сделанных с расчётом на сценический образ артиста и показывающих именно сходство или различие), характер и колорит.</a:t>
            </a:r>
          </a:p>
          <a:p>
            <a:r>
              <a:rPr lang="ru-RU" dirty="0" smtClean="0"/>
              <a:t>дизайн, в т.ч. и </a:t>
            </a:r>
            <a:r>
              <a:rPr lang="ru-RU" dirty="0" err="1" smtClean="0"/>
              <a:t>веб-дизайн</a:t>
            </a:r>
            <a:r>
              <a:rPr lang="ru-RU" dirty="0" smtClean="0"/>
              <a:t>. Например, </a:t>
            </a:r>
            <a:r>
              <a:rPr lang="ru-RU" dirty="0" err="1" smtClean="0"/>
              <a:t>Веб-портфолио</a:t>
            </a:r>
            <a:r>
              <a:rPr lang="ru-RU" dirty="0" smtClean="0"/>
              <a:t> — собрание работ </a:t>
            </a:r>
            <a:r>
              <a:rPr lang="ru-RU" dirty="0" err="1" smtClean="0"/>
              <a:t>веб-дизайнера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образование (</a:t>
            </a:r>
            <a:r>
              <a:rPr lang="ru-RU" dirty="0" err="1" smtClean="0"/>
              <a:t>Портфолио</a:t>
            </a:r>
            <a:r>
              <a:rPr lang="ru-RU" dirty="0" smtClean="0"/>
              <a:t> как подборка сертифицированных достижений, наиболее значимых работ и отзывов на них).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Демонстрация какого-либо предмета</a:t>
            </a:r>
            <a:endParaRPr lang="ru-RU" sz="2800" b="1" dirty="0"/>
          </a:p>
        </p:txBody>
      </p:sp>
      <p:pic>
        <p:nvPicPr>
          <p:cNvPr id="5" name="Содержимое 4" descr="0_1e4f0_33966abf_XL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214422"/>
            <a:ext cx="1531510" cy="229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17_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071670" y="1214422"/>
            <a:ext cx="2155405" cy="144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25-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143380"/>
            <a:ext cx="147199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29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3429000"/>
            <a:ext cx="185024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6556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1214422"/>
            <a:ext cx="1762137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785851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15140" y="1142984"/>
            <a:ext cx="166688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286541701_127114309_2-----128654170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29190" y="4000504"/>
            <a:ext cx="3193458" cy="212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Демонстрация какого-либо предмета</a:t>
            </a:r>
            <a:endParaRPr lang="ru-RU" sz="2800" dirty="0"/>
          </a:p>
        </p:txBody>
      </p:sp>
      <p:pic>
        <p:nvPicPr>
          <p:cNvPr id="5" name="Содержимое 4" descr="800ximg_7886-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14347" y="1428736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091228-0441-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428992" y="1357298"/>
            <a:ext cx="30003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91402_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00826" y="3500438"/>
            <a:ext cx="1928826" cy="287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5505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429000"/>
            <a:ext cx="249642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7279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7620" y="3500438"/>
            <a:ext cx="1958725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31150916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58016" y="1357298"/>
            <a:ext cx="1572497" cy="196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58246" cy="1214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700" b="1" dirty="0" smtClean="0"/>
              <a:t>Что делать перед камерой.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Практические советы для модели и фотографа</a:t>
            </a: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Поджать ноги при позах стоя и сидя;</a:t>
            </a:r>
          </a:p>
          <a:p>
            <a:pPr lvl="0"/>
            <a:r>
              <a:rPr lang="ru-RU" dirty="0" smtClean="0"/>
              <a:t>Вытянуть руки и ноги в различные стороны;</a:t>
            </a:r>
          </a:p>
          <a:p>
            <a:pPr lvl="0"/>
            <a:r>
              <a:rPr lang="ru-RU" dirty="0" smtClean="0"/>
              <a:t>Обхватить руками себя или какие – либо предметы;</a:t>
            </a:r>
          </a:p>
          <a:p>
            <a:pPr lvl="0"/>
            <a:r>
              <a:rPr lang="ru-RU" dirty="0" smtClean="0"/>
              <a:t>Вытянуть вниз и в сторону одну ногу;</a:t>
            </a:r>
          </a:p>
          <a:p>
            <a:pPr lvl="0"/>
            <a:r>
              <a:rPr lang="ru-RU" dirty="0" smtClean="0"/>
              <a:t>Положить руки на </a:t>
            </a:r>
            <a:r>
              <a:rPr lang="ru-RU" dirty="0" err="1" smtClean="0"/>
              <a:t>на</a:t>
            </a:r>
            <a:r>
              <a:rPr lang="ru-RU" dirty="0" smtClean="0"/>
              <a:t> какую – то часть тела или предмет;</a:t>
            </a:r>
          </a:p>
          <a:p>
            <a:pPr lvl="0"/>
            <a:r>
              <a:rPr lang="ru-RU" dirty="0" smtClean="0"/>
              <a:t>Скрестить руки и ноги;</a:t>
            </a:r>
          </a:p>
          <a:p>
            <a:pPr lvl="0"/>
            <a:r>
              <a:rPr lang="ru-RU" dirty="0" smtClean="0"/>
              <a:t>Создать замкнутый контур при помощи рук и ног;</a:t>
            </a:r>
          </a:p>
          <a:p>
            <a:pPr lvl="0"/>
            <a:r>
              <a:rPr lang="ru-RU" dirty="0" smtClean="0"/>
              <a:t>Предельно вытянуть руки, ноги и голову;</a:t>
            </a:r>
          </a:p>
          <a:p>
            <a:pPr lvl="0"/>
            <a:r>
              <a:rPr lang="ru-RU" dirty="0" smtClean="0"/>
              <a:t>Удерживать часть тела на весу;</a:t>
            </a:r>
          </a:p>
          <a:p>
            <a:pPr lvl="0"/>
            <a:r>
              <a:rPr lang="ru-RU" dirty="0" smtClean="0"/>
              <a:t>Откинуть тело назад;</a:t>
            </a:r>
          </a:p>
          <a:p>
            <a:pPr lvl="0"/>
            <a:r>
              <a:rPr lang="ru-RU" dirty="0" smtClean="0"/>
              <a:t>Свесить тело вперёд;</a:t>
            </a:r>
          </a:p>
          <a:p>
            <a:pPr lvl="0"/>
            <a:r>
              <a:rPr lang="ru-RU" dirty="0" smtClean="0"/>
              <a:t>Повиснуть на какой – либо опоре;</a:t>
            </a:r>
          </a:p>
          <a:p>
            <a:pPr lvl="0"/>
            <a:r>
              <a:rPr lang="ru-RU" dirty="0" smtClean="0"/>
              <a:t>Немного согнуть колени;</a:t>
            </a:r>
          </a:p>
          <a:p>
            <a:pPr lvl="0"/>
            <a:r>
              <a:rPr lang="ru-RU" dirty="0" smtClean="0"/>
              <a:t>Расположить ноги и руки на разных уровнях;</a:t>
            </a:r>
          </a:p>
          <a:p>
            <a:pPr lvl="0"/>
            <a:r>
              <a:rPr lang="ru-RU" dirty="0" smtClean="0"/>
              <a:t>Отогнуть пальцы при выполнении тех или иных действий;</a:t>
            </a:r>
          </a:p>
          <a:p>
            <a:pPr lvl="0"/>
            <a:r>
              <a:rPr lang="ru-RU" dirty="0" smtClean="0"/>
              <a:t>Прогнуться в талии; </a:t>
            </a:r>
          </a:p>
          <a:p>
            <a:pPr lvl="0"/>
            <a:r>
              <a:rPr lang="ru-RU" dirty="0" smtClean="0"/>
              <a:t>Выпятить грудь.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2969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Модель может совершать перед камерой однозначно воспринимаемые действия.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Натягивать, поправлять, или снимать детали одежды, аксессуары, обувь;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Поправлять причёску и макияж;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Удерживать равновесие, как при ходьбе по канату;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Прикрывать большую часть тела каким – либо предметом или естественной преградой;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Изобразить, что холодно;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Толкать или тянуть что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воображаемое;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то от чего – то убегаешь;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Обернуться;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Выглядывать из – за чего – либо;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можно изобразить какое – либо животное, принять позу или сделать жест характерный для какой – либо популярной профессии.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Псевдоветер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вентилятора для создания искусственного «ветра»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фотостудии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Развевающаяся одежда фотомодели, волосы создают эффект приятного бриза. Позвольте фотомодели использовать динамизм этого момента.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фото модель идет на месте, пританцовывает, делает круговые движения. Главное, чтобы фотомодель не «выпадала» за границы кадра или не оказывалась слишком близко к краю фона.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Показывайте фотомодели нужные позы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стесняйтесь сами выступить не в роли фотографа и хозяина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фотостудии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роли фотомодели. Побуждайте ее копировать ваши движения. Это не только помогает наладить эмоциональный контакт между фотографом и фотомоделью, но и в некоторых случаях такой стиль работы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фотостудии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элементарно проще, чем объяснять на словах.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делайте резких и лишних движений. Модель должна уметь плавно переходить из одной позы в другую, сохраняя при этом заданное эмоциональное состояние.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используйте различные блестящие мази, крема и т.д. Из-за них на фото будут блики.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загорела заранее - не загорай и накануне. Красная модель – объект восторгов художников-сюрреалистов.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ешь прямо перед съемкой и постарайтесь как можно меньше пить, иначе будет торчать живот.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планируете постепенно раздеваться – не надевай ничего тесного. От тесных вещей останутся следы на коже.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Возьми с собой пару неброских резинок для волос. Не придется изготавливать их из подручных материалов.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бери аляповатой и/или цветастой одежды – внимание должны привлекать лицо/грудь/живот/ /ноги начинающей фотомодели, а не безумный сарафан. Бери строгие, стильные вещи.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«Памятка модели» — студийная фотосъемка модели.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Поверьте: фотомоделью может стать девушка практически любого телосложения и внешности. И дело здесь не только в широких возможностях компьютерной коррекции снимков. Успех творческого проекта под названием «студийная фотосъемка» или «фотосъемка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зависит лишь от добросовестности вашей подготовки к нему и мастерства фотографа. Неважно, какая цель у вас при этом: стать лицом известной компании или просто получить добротные фото для размещения на сайте знакомств.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Даже если в жизни вы никогда не пользуетесь декоративной косметикой, для студии необходим специальный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Дело в том, что фотокамера и вспышки имеют свойство «съедать» объем и естественный цвет лица и тела. Но светотеневая моделировка лица, выполненная профессиональным визажистом, сводит этот эффект на нет.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большинстве случаев Вам подойдет «вечерний» тип макияжа, придающий лицу особую выразительность. Ошибка многих девушек в том, что они полагаются на собственные навыки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накрашивания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пренебрегая услугами визажиста. Как результат в кадре – лицо нездорового оттенка. В частности,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фото-визаж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отличается от повседневного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мейк-апа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большей плотностью и яркостью красок, что невыгодны при дневном освещении.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Покраснения скрываются карандашом зеленого оттенка. От предательского прыща в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сьемки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можно избавиться с помощью масла чайного дерева и глазных капель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Накануне обязательно уделите внимание бровям и избавьтесь от нежелательных волос на теле: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контровом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свете они могут ярко «засветиться».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Незадолго до фотосъемки желательно окрасить или тонировать волосы. Отросшие корешки в студии смотрятся довольно неопрятно. Избегайте лаков для волос с блестками. К сожалению, очень часто вспышка делает их похожими на перхоть.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надо приносить в студию одежду, в которой вы ходите каждый день. Самостоятельно, либо же совместно с фотографом сформируйте для себя определенный образ, в которым вы будете сниматься. Таких образов может быть несколько. Самые простые: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Романтичный  (сарафан или платьице, шляпка, шарфик);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Деловой (строгий костюм, полагающиеся аксессуары);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также ретро, спортивный,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Аксессуары помогут принять непринужденную позу или занять руки. Это могут быть перчатки, бокалы, игрушки, украшения и т.п.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Обувь предпочтительнее на каблуке, даже если вы не снимаетесь в полный рост. Каблуки придают грациозность всей фигуре. Тонкие колготки телесного цвета можно надевать даже под пеньюар: они незаметно сгладят тон кожи и скроют различные «некрасивости».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Когда позируете, старайтесь не прятать лицо, спину все время держать ровно или прогибать. В качестве опоры зачастую нужно выбирать только одну ногу. В Интернете вы можете найти материалы типа «72 классические позы модели» и ориентироваться на них.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Сколько будет длиться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фотосьемка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Как правило, 1 часа мало, а больше 3-х – это утомительно. Но чем лучше вы подготовитесь заранее и чем тщательнее обсудите все нюансы с фотографом – тем быстрее получите необходимое количество снимков.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Фотомодель – это НЕ просто девушка с «хорошими внешними данными, чистой кожей и мило улыбающаяся в камеру». В реальности, всё несколько сложнее… для того, чтобы стать действительно хорошей моделью, нужно уметь ещё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о-о-очень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многое.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ПОРТФОЛИО или БУК - это альбом с профессиональными фотографиями, а также лучшими образцами работ модели в области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фото-рекламы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моделей для большинства модельных агентств - 10 фотографий размером 20х30 см. Желательно, чтобы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содержало несколько чёрно-белых фотографий. В некоторых модельных агентствах допускается другое количество фотографий и другого размера. Для начала можно сделать только 5 фотографий 20х30 см. Как правило большинство модельных агентств возьмут у Вас и такие снимки.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Продолжение следует…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8683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Обязательное Мини -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модели: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43932" cy="512605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Обязательное Мини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серьёзное лицо крупным планом.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улыбающееся лицо крупным планом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фигура в повседневном костюме в полный рост.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фигура в вечернем костюме в полный рост.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фигура в купальнике.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модели: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фотографий в различных костюмах и позах, с разными причёсками и видами макияжа. Несколько фотографий - чёрно-белые. Как правило такие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делаются сразу. Просто с течением времени первоначальное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пополняется новыми фотографиями.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Стоимость изготовления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зависит от необходимого количества фотографий и временем, затраченным на </a:t>
            </a:r>
            <a:r>
              <a:rPr lang="ru-RU" sz="2000" dirty="0" err="1" smtClean="0"/>
              <a:t>фотосессии</a:t>
            </a:r>
            <a:r>
              <a:rPr lang="ru-RU" sz="2000" dirty="0" smtClean="0"/>
              <a:t>. Фотосъемка может быть произведена на пленочную или на цифровую фотокамеру.</a:t>
            </a:r>
          </a:p>
          <a:p>
            <a:r>
              <a:rPr lang="ru-RU" sz="2000" dirty="0" smtClean="0"/>
              <a:t>Клиенту на руки выдаются:</a:t>
            </a:r>
          </a:p>
          <a:p>
            <a:r>
              <a:rPr lang="ru-RU" sz="2000" dirty="0" smtClean="0"/>
              <a:t>готовые фотографии 20х30 см;</a:t>
            </a:r>
          </a:p>
          <a:p>
            <a:r>
              <a:rPr lang="ru-RU" sz="2000" dirty="0" smtClean="0"/>
              <a:t>контрольные отпечатки снимков размером 10х15 см.(13х18 см.)</a:t>
            </a:r>
          </a:p>
          <a:p>
            <a:r>
              <a:rPr lang="ru-RU" sz="2000" dirty="0" smtClean="0"/>
              <a:t>компакт-диск с электронной версией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в экранном разрешении для размещения в интернет;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выглядит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модели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142984"/>
            <a:ext cx="8286808" cy="542928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Портрет крупным планом в фас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крупным планом в профиль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профиль в шляпе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вечернем макияже и прическе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с ярко выраженной эмоцией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Поколенный портрет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вечернем платье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Динамичный портрет в полный рост в длинном платье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длинном пальто или плаще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на природе в пальто в полный рост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полный рост в шортах и в майке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спортивной одежде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Динамичный портрет в полный рост при занятии спортом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Портрет в полный рост в купальном костюме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Снимок с акцентом на наиболее красивую часть тела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Групповой портрет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Демонстрация какого-либо предмета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Портрет крупным планом в фас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thumbnail_1311066414_01-fotosessiya-devushek-profifoto.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207170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portrety-krupnym-planom-0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6322150" y="3714752"/>
            <a:ext cx="1967250" cy="262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8662" y="3786190"/>
            <a:ext cx="175773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64952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6182" y="3786190"/>
            <a:ext cx="18034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72846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57554" y="1428736"/>
            <a:ext cx="2363660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72789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72198" y="1428736"/>
            <a:ext cx="2635677" cy="192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Портрет крупным планом в профиль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85db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57159" y="1428737"/>
            <a:ext cx="3357586" cy="223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3416611_large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3786182" y="1357298"/>
            <a:ext cx="206159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03808_ma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4071941"/>
            <a:ext cx="3286148" cy="218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8491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7818" y="3929066"/>
            <a:ext cx="3429024" cy="232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400_F_24385903_CZWoC1EldTMvuiY57PL80BObqKmjvHB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00760" y="1357298"/>
            <a:ext cx="2801992" cy="229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Портрет в профиль в шляпе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Содержимое 6" descr="4644318-pi-kna-kobieta-close-up-portret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142985"/>
            <a:ext cx="3214710" cy="215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76607359_99222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247360" y="1142984"/>
            <a:ext cx="336641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_1a355_982b4ab2_ori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643702" y="3714752"/>
            <a:ext cx="1996044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7066316-portrait-of-a-beautiful-woman-in-a-pink-h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14752"/>
            <a:ext cx="1785950" cy="286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4184987424df3a8a54c9d283f3b021cb505335d130_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4000504"/>
            <a:ext cx="3306049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1651</Words>
  <Application>Microsoft Office PowerPoint</Application>
  <PresentationFormat>Экран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Муниципальное казённое общеобразовательное  учреждение дополнительного образования детей  «Центр дополнительного образования детей»</vt:lpstr>
      <vt:lpstr>Портфолио модели</vt:lpstr>
      <vt:lpstr>Слайд 3</vt:lpstr>
      <vt:lpstr>Обязательное Мини - портфолио модели: </vt:lpstr>
      <vt:lpstr>Изготовление портфолио </vt:lpstr>
      <vt:lpstr>Как выглядит портфолио модели </vt:lpstr>
      <vt:lpstr>Портрет крупным планом в фас.</vt:lpstr>
      <vt:lpstr>Портрет крупным планом в профиль</vt:lpstr>
      <vt:lpstr>Портрет в профиль в шляпе </vt:lpstr>
      <vt:lpstr>Портрет в вечернем макияже и прическе</vt:lpstr>
      <vt:lpstr>Портрет с ярко выраженной эмоцией</vt:lpstr>
      <vt:lpstr>Фотографии актёров, выражающих эмоции</vt:lpstr>
      <vt:lpstr>Фотографии актёров, выражающих эмоции</vt:lpstr>
      <vt:lpstr>Поколенный портрет</vt:lpstr>
      <vt:lpstr>Портрет в вечернем платье</vt:lpstr>
      <vt:lpstr>Портрет в пальто или плаще</vt:lpstr>
      <vt:lpstr>Портрет в спортивной одежде</vt:lpstr>
      <vt:lpstr>Снимок с акцентом на наиболее красивую часть тела</vt:lpstr>
      <vt:lpstr>Групповой портрет</vt:lpstr>
      <vt:lpstr>Демонстрация какого-либо предмета</vt:lpstr>
      <vt:lpstr>Демонстрация какого-либо предмета</vt:lpstr>
      <vt:lpstr> Что делать перед камерой. Практические советы для модели и фотографа</vt:lpstr>
      <vt:lpstr>Модель может совершать перед камерой однозначно воспринимаемые действия. </vt:lpstr>
      <vt:lpstr>Советы</vt:lpstr>
      <vt:lpstr>Слайд 25</vt:lpstr>
      <vt:lpstr> «Памятка модели» — студийная фотосъемка модели. </vt:lpstr>
      <vt:lpstr>Слайд 27</vt:lpstr>
      <vt:lpstr>Слайд 28</vt:lpstr>
      <vt:lpstr>Слайд 29</vt:lpstr>
      <vt:lpstr>Спасибо за внимание.       Продолжение следует…</vt:lpstr>
    </vt:vector>
  </TitlesOfParts>
  <Company>Wolfish 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модели</dc:title>
  <dc:creator>Admin</dc:creator>
  <cp:lastModifiedBy>Admin</cp:lastModifiedBy>
  <cp:revision>48</cp:revision>
  <dcterms:created xsi:type="dcterms:W3CDTF">2012-12-07T18:14:55Z</dcterms:created>
  <dcterms:modified xsi:type="dcterms:W3CDTF">2013-12-07T16:08:14Z</dcterms:modified>
</cp:coreProperties>
</file>