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8FDD4-AB59-4815-B0C0-02E0B31326B0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E4BF4F6-9865-4922-A6E8-2A62BF544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51EC0-7746-4598-8528-3504C0306ECD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CB6B9-591E-467C-B1D7-1D9168CEE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10442-77B7-4D4D-A573-E0C810D87D2C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956D4-38DD-4558-8C58-9213D07A2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1728-B088-4680-81BF-53B999BF66B1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6BAD9-29E5-4AD4-9F19-478B9A369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F312D-53EF-4ACA-85A0-77B217C2B9F6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CC075-9DA6-42E9-997A-B7AFE6A04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5792-5745-4BBF-903E-138E139B0B0E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730E8-8F2F-4CD7-831F-F125DE95B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21E98C1-99C3-4357-9A74-DCEAC8C15B3D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EFCC0F-51B8-4BF6-8DB7-C9848B4C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84C14-FA7F-4C2F-B75D-28E2AA45E65C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003CF-FEFF-4D21-B421-99A728D43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411A6-3DFE-4BDC-B910-2C249263163B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D19C-6798-48C3-A436-29372F6CE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A2608-3A39-4E28-9DA5-8FCA4BE89F23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AA179-8531-4F4B-BCD7-19BA3683D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9F59E-700D-4D52-A689-37938E40232F}" type="datetimeFigureOut">
              <a:rPr lang="en-US"/>
              <a:pPr>
                <a:defRPr/>
              </a:pPr>
              <a:t>12/25/2014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C1C0C-3C95-455E-99A5-41494CDDA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32C624F0-B8C7-473D-BD37-1365FCB50686}" type="datetimeFigureOut">
              <a:rPr lang="en-US"/>
              <a:pPr>
                <a:defRPr/>
              </a:pPr>
              <a:t>12/25/2014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A0BAC75-1A65-4BE5-86A5-1E8454C6554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commons.wikimedia.org/wiki/File:Afrikanischer_strauss.jpg?uselang=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commons.wikimedia.org/wiki/File:Struthio_camelus_legs_moscow_zoo.JPG?uselang=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r>
              <a:rPr lang="ru-RU" smtClean="0"/>
              <a:t>страусы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3929063"/>
            <a:ext cx="7629525" cy="1285875"/>
          </a:xfrm>
        </p:spPr>
        <p:txBody>
          <a:bodyPr/>
          <a:lstStyle/>
          <a:p>
            <a:pPr marL="63500"/>
            <a:r>
              <a:rPr lang="ru-RU" smtClean="0"/>
              <a:t>Выполнила: Николюкина Л</a:t>
            </a:r>
            <a:r>
              <a:rPr lang="ru-RU" smtClean="0">
                <a:latin typeface="Arial" charset="0"/>
              </a:rPr>
              <a:t>.,</a:t>
            </a:r>
            <a:r>
              <a:rPr lang="ru-RU" smtClean="0"/>
              <a:t> уч</a:t>
            </a:r>
            <a:r>
              <a:rPr lang="ru-RU" smtClean="0">
                <a:latin typeface="Arial" charset="0"/>
              </a:rPr>
              <a:t>еница</a:t>
            </a:r>
            <a:r>
              <a:rPr lang="ru-RU" smtClean="0"/>
              <a:t> 7 класса</a:t>
            </a:r>
            <a:r>
              <a:rPr lang="ru-RU" smtClean="0">
                <a:latin typeface="Arial" charset="0"/>
              </a:rPr>
              <a:t>.</a:t>
            </a:r>
            <a:r>
              <a:rPr lang="ru-RU" smtClean="0"/>
              <a:t> Проверила: Небогина Т</a:t>
            </a:r>
            <a:r>
              <a:rPr lang="ru-RU" smtClean="0">
                <a:latin typeface="Arial" charset="0"/>
              </a:rPr>
              <a:t>.</a:t>
            </a:r>
            <a:r>
              <a:rPr lang="ru-RU" smtClean="0"/>
              <a:t> В</a:t>
            </a:r>
            <a:r>
              <a:rPr lang="ru-RU" smtClean="0">
                <a:latin typeface="Arial" charset="0"/>
              </a:rPr>
              <a:t>.</a:t>
            </a:r>
          </a:p>
          <a:p>
            <a:pPr marL="63500"/>
            <a:r>
              <a:rPr lang="ru-RU" smtClean="0"/>
              <a:t>2014</a:t>
            </a:r>
            <a:r>
              <a:rPr lang="ru-RU" smtClean="0">
                <a:latin typeface="Arial" charset="0"/>
              </a:rPr>
              <a:t>г</a:t>
            </a:r>
          </a:p>
          <a:p>
            <a:pPr marL="63500"/>
            <a:endParaRPr lang="ru-RU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87"/>
          </a:xfrm>
        </p:spPr>
        <p:txBody>
          <a:bodyPr/>
          <a:lstStyle/>
          <a:p>
            <a:r>
              <a:rPr lang="ru-RU" smtClean="0"/>
              <a:t>Спасибо за внимание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1357312"/>
          </a:xfrm>
        </p:spPr>
        <p:txBody>
          <a:bodyPr/>
          <a:lstStyle/>
          <a:p>
            <a:r>
              <a:rPr lang="ru-RU" smtClean="0"/>
              <a:t>Общая характеристика страусов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1857375"/>
            <a:ext cx="5829300" cy="4451350"/>
          </a:xfrm>
        </p:spPr>
        <p:txBody>
          <a:bodyPr/>
          <a:lstStyle/>
          <a:p>
            <a:pPr>
              <a:buFont typeface="Georgia" pitchFamily="18" charset="0"/>
              <a:buNone/>
            </a:pPr>
            <a:r>
              <a:rPr lang="ru-RU" smtClean="0"/>
              <a:t>    Страусы — нелетающие птицы. Для них характерно полное отсутствие киля и слаборазвитая грудная мускулатура. Крылья у страусов недоразвитые; Задние конечности длинные и сильные, всего с двумя пальцами.</a:t>
            </a:r>
          </a:p>
        </p:txBody>
      </p:sp>
      <p:pic>
        <p:nvPicPr>
          <p:cNvPr id="14339" name="Picture 2" descr="Afrikanischer straus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2000250"/>
            <a:ext cx="2524125" cy="300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Ахиллес у Кирки - The Tales of Hellas and Tro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4857750"/>
            <a:ext cx="27860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Африканский страус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928813"/>
            <a:ext cx="7858125" cy="5929312"/>
          </a:xfrm>
        </p:spPr>
        <p:txBody>
          <a:bodyPr>
            <a:normAutofit fontScale="925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Африканский страус — самая крупная из современных птиц: высотой до 270 см и массой до 156 кг. Страус имеет плотное телосложение, длинную шею и небольшую уплощённую голову. Клюв прямой, плоский, с роговым «когтем» на надклювье, довольно мягкий. Глаза большие, с густыми ресницами на верхнем веке.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             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5363" name="Picture 2" descr="https://upload.wikimedia.org/wikipedia/commons/thumb/0/09/Struthio_camelus_legs_moscow_zoo.JPG/180px-Struthio_camelus_legs_moscow_zoo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5072063"/>
            <a:ext cx="17145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928688"/>
            <a:ext cx="8229600" cy="1071562"/>
          </a:xfrm>
        </p:spPr>
        <p:txBody>
          <a:bodyPr/>
          <a:lstStyle/>
          <a:p>
            <a:r>
              <a:rPr lang="ru-RU" smtClean="0"/>
              <a:t>Страус эму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88"/>
            <a:ext cx="6115050" cy="4237037"/>
          </a:xfrm>
        </p:spPr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Немного осталось на Земле нелетающих птиц.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И одна из них </a:t>
            </a:r>
            <a:r>
              <a:rPr lang="ru-RU" b="1" dirty="0" smtClean="0"/>
              <a:t>–</a:t>
            </a:r>
            <a:r>
              <a:rPr lang="ru-RU" dirty="0" smtClean="0"/>
              <a:t> страус эму. Среди самых крупных представителей мира пернатых это вторая по величине птица. Крупнее ее только африканский страус. Ростом эму с человека и весит больше пятидесяти килограммов. Все тело птицы покрыто коричнево-серыми перьями. Только на шее выделяются два </a:t>
            </a:r>
            <a:r>
              <a:rPr lang="ru-RU" dirty="0" err="1" smtClean="0"/>
              <a:t>голубых</a:t>
            </a:r>
            <a:r>
              <a:rPr lang="ru-RU" dirty="0" smtClean="0"/>
              <a:t> ,голых пятна, да массивные ноги без перьев.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16387" name="Picture 2" descr="Страус эму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2714625"/>
            <a:ext cx="2443162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Georgia" pitchFamily="18" charset="0"/>
              <a:buNone/>
            </a:pPr>
            <a:r>
              <a:rPr lang="ru-RU" smtClean="0"/>
              <a:t>А также много др.</a:t>
            </a:r>
          </a:p>
        </p:txBody>
      </p:sp>
      <p:pic>
        <p:nvPicPr>
          <p:cNvPr id="17410" name="Picture 2" descr="круто 9 - Сделано рукам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1928813"/>
            <a:ext cx="192881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4" descr="http://im0-tub-ru.yandex.net/i?id=8f2feb23a47806c1e551e503095e6b6f-79-144&amp;n=33&amp;h=2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500563"/>
            <a:ext cx="22574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страус / VFL.Ru это, фотохостинг без регистрации, и быстрый …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8" y="3786188"/>
            <a:ext cx="3214687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8" descr="Говорушка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88" y="3071813"/>
            <a:ext cx="2454275" cy="199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0" descr="По центру маленького шведского городка вдруг стал прохаживат…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50" y="1428750"/>
            <a:ext cx="2063750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Как появляются на свет птенцы страусов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2286000"/>
            <a:ext cx="6786563" cy="4572000"/>
          </a:xfrm>
        </p:spPr>
        <p:txBody>
          <a:bodyPr>
            <a:normAutofit fontScale="775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Во время брачного периода страусы-самцы окружают себя «гаремом» из 2 — 4 самок. Но прежде, чем собрать столько «невест» самцам приходится привлечь их внимание: они меняют цвет оперения на более яркий и начинают издавать громкие звуки.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Появившиеся на свет птенцы уже имеют зрение и способны передвигаться. При рождении их вес составляет чуть больше одного килограмма. Уже на следующий день после появления из яйца, малыши идут добывать себе прокорм вместе с взрослым самцом (отцом). Продолжительность жизни страусов составляет порядка 75 лет!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18435" name="Picture 2" descr="Птенец страус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2857500"/>
            <a:ext cx="2214562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Какие враги есть у страусов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88"/>
            <a:ext cx="4329113" cy="5000625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Как и у других птиц, у страусов более уязвимыми становятся яичные кладки. На них могут напасть шакалы, гиены и крупные хищные птицы. Только что рожденные птенцы могут стать легкой добычей для львов.</a:t>
            </a:r>
            <a:endParaRPr lang="ru-RU" dirty="0"/>
          </a:p>
        </p:txBody>
      </p:sp>
      <p:pic>
        <p:nvPicPr>
          <p:cNvPr id="19459" name="Picture 2" descr="Казуар муру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3" y="2214563"/>
            <a:ext cx="3929062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457200" y="1000125"/>
            <a:ext cx="8229600" cy="1071563"/>
          </a:xfrm>
        </p:spPr>
        <p:txBody>
          <a:bodyPr/>
          <a:lstStyle/>
          <a:p>
            <a:r>
              <a:rPr lang="ru-RU" smtClean="0"/>
              <a:t>Это интересно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88"/>
            <a:ext cx="6115050" cy="4237037"/>
          </a:xfrm>
        </p:spPr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i="1" dirty="0" smtClean="0"/>
              <a:t>   </a:t>
            </a:r>
            <a:r>
              <a:rPr lang="ru-RU" dirty="0" smtClean="0"/>
              <a:t>По зоологическим правилам страусы относятся к </a:t>
            </a:r>
            <a:r>
              <a:rPr lang="ru-RU" dirty="0" err="1" smtClean="0"/>
              <a:t>надотряду</a:t>
            </a:r>
            <a:r>
              <a:rPr lang="ru-RU" dirty="0" smtClean="0"/>
              <a:t> бегающих птиц, а еще плоскогрудыми или бескилевыми. К отряду страусообразных принадлежит род страусов с единственным видом — африканский страус.</a:t>
            </a:r>
          </a:p>
          <a:p>
            <a:pPr marL="365760" indent="-256032" algn="ctr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 Когда-то были еще два подвида африканского страуса — южноафриканский и арабский, ныне исчезнувшие. Самцы африканских страусов могут быть в высоту более трех метров, а вес —до 150 кг.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dirty="0"/>
          </a:p>
        </p:txBody>
      </p:sp>
      <p:pic>
        <p:nvPicPr>
          <p:cNvPr id="20483" name="Picture 2" descr="Классификация плоскогрудых птиц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38" y="2286000"/>
            <a:ext cx="2500312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5114925" cy="5857875"/>
          </a:xfrm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/>
              <a:t>   Благодаря своему росту и прекрасному зрению, страусы первые замечают опасность. В случае опасности они бросаются в бегство, развивая скорость до 60—70 км/ч и делая шаги в 3,5—4 м шириной, и при необходимости круто меняют направление бега, не снижая скорости. Молодые страусы уже в месячном возрасте могут бегать со скоростью до 50 км/ч.</a:t>
            </a:r>
            <a:endParaRPr lang="ru-RU" dirty="0"/>
          </a:p>
        </p:txBody>
      </p:sp>
      <p:pic>
        <p:nvPicPr>
          <p:cNvPr id="21506" name="Picture 2" descr="st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3" y="2071688"/>
            <a:ext cx="28575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</TotalTime>
  <Words>380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10</vt:i4>
      </vt:variant>
    </vt:vector>
  </HeadingPairs>
  <TitlesOfParts>
    <vt:vector size="27" baseType="lpstr">
      <vt:lpstr>Georgia</vt:lpstr>
      <vt:lpstr>Arial</vt:lpstr>
      <vt:lpstr>Trebuchet MS</vt:lpstr>
      <vt:lpstr>Wingdings 2</vt:lpstr>
      <vt:lpstr>Calibri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Городская</vt:lpstr>
      <vt:lpstr>страусы</vt:lpstr>
      <vt:lpstr>Общая характеристика страусов</vt:lpstr>
      <vt:lpstr>Африканский страус</vt:lpstr>
      <vt:lpstr>Страус эму</vt:lpstr>
      <vt:lpstr>Слайд 5</vt:lpstr>
      <vt:lpstr>Как появляются на свет птенцы страусов?</vt:lpstr>
      <vt:lpstr>Какие враги есть у страусов</vt:lpstr>
      <vt:lpstr>Это интересно</vt:lpstr>
      <vt:lpstr>Слайд 9</vt:lpstr>
      <vt:lpstr>Спасибо за внимание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страусы</dc:title>
  <dc:creator>ВЛАД НИКОЛЮКИН</dc:creator>
  <cp:lastModifiedBy>User</cp:lastModifiedBy>
  <cp:revision>8</cp:revision>
  <dcterms:created xsi:type="dcterms:W3CDTF">2014-12-24T16:10:04Z</dcterms:created>
  <dcterms:modified xsi:type="dcterms:W3CDTF">2014-12-25T17:14:17Z</dcterms:modified>
</cp:coreProperties>
</file>