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18D-5320-4F9A-84BB-0F4B285575C5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B3F3-5228-4298-9AC3-AEF9F5D79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18D-5320-4F9A-84BB-0F4B285575C5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B3F3-5228-4298-9AC3-AEF9F5D79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18D-5320-4F9A-84BB-0F4B285575C5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B3F3-5228-4298-9AC3-AEF9F5D79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18D-5320-4F9A-84BB-0F4B285575C5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B3F3-5228-4298-9AC3-AEF9F5D79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18D-5320-4F9A-84BB-0F4B285575C5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B3F3-5228-4298-9AC3-AEF9F5D79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18D-5320-4F9A-84BB-0F4B285575C5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B3F3-5228-4298-9AC3-AEF9F5D79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18D-5320-4F9A-84BB-0F4B285575C5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B3F3-5228-4298-9AC3-AEF9F5D79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18D-5320-4F9A-84BB-0F4B285575C5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B3F3-5228-4298-9AC3-AEF9F5D79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18D-5320-4F9A-84BB-0F4B285575C5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B3F3-5228-4298-9AC3-AEF9F5D79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18D-5320-4F9A-84BB-0F4B285575C5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B3F3-5228-4298-9AC3-AEF9F5D79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18D-5320-4F9A-84BB-0F4B285575C5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B3F3-5228-4298-9AC3-AEF9F5D79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118D-5320-4F9A-84BB-0F4B285575C5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1B3F3-5228-4298-9AC3-AEF9F5D79F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Жизнь требует движения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Легкоатлетический кросс учащихся МБОУ «СОШ с.Большая </a:t>
            </a:r>
            <a:r>
              <a:rPr lang="ru-RU" dirty="0" err="1" smtClean="0"/>
              <a:t>Чечуйка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физкультуры:Левонисов</a:t>
            </a:r>
            <a:r>
              <a:rPr lang="ru-RU" dirty="0" smtClean="0"/>
              <a:t> Вячеслав Витальевич.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Надежда на победу перед стартом</a:t>
            </a:r>
            <a:endParaRPr lang="ru-RU" dirty="0"/>
          </a:p>
        </p:txBody>
      </p:sp>
      <p:pic>
        <p:nvPicPr>
          <p:cNvPr id="1026" name="Picture 2" descr="C:\Documents and Settings\user\Рабочий стол\кросс\Копия SAM_2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30" y="1600200"/>
            <a:ext cx="80395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счастливый стартовый номер</a:t>
            </a:r>
            <a:endParaRPr lang="ru-RU" dirty="0"/>
          </a:p>
        </p:txBody>
      </p:sp>
      <p:pic>
        <p:nvPicPr>
          <p:cNvPr id="2050" name="Picture 2" descr="C:\Documents and Settings\user\Рабочий стол\кросс\Копия SAM_2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30" y="1600200"/>
            <a:ext cx="80395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гонке за призовое место</a:t>
            </a:r>
            <a:endParaRPr lang="ru-RU" dirty="0"/>
          </a:p>
        </p:txBody>
      </p:sp>
      <p:pic>
        <p:nvPicPr>
          <p:cNvPr id="3074" name="Picture 2" descr="C:\Documents and Settings\user\Рабочий стол\кросс\SAM_2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30" y="1600200"/>
            <a:ext cx="80395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Мы лучшие!</a:t>
            </a:r>
            <a:endParaRPr lang="ru-RU"/>
          </a:p>
        </p:txBody>
      </p:sp>
      <p:pic>
        <p:nvPicPr>
          <p:cNvPr id="4098" name="Picture 2" descr="C:\Documents and Settings\user\Рабочий стол\кросс\Копия SAM_2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30" y="1600200"/>
            <a:ext cx="80395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Жизнь требует движения</vt:lpstr>
      <vt:lpstr>Надежда на победу перед стартом</vt:lpstr>
      <vt:lpstr>Мой счастливый стартовый номер</vt:lpstr>
      <vt:lpstr>В гонке за призовое место</vt:lpstr>
      <vt:lpstr>Мы лучшие!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требует движения</dc:title>
  <dc:creator>user</dc:creator>
  <cp:lastModifiedBy>user</cp:lastModifiedBy>
  <cp:revision>1</cp:revision>
  <dcterms:created xsi:type="dcterms:W3CDTF">2013-05-16T06:08:35Z</dcterms:created>
  <dcterms:modified xsi:type="dcterms:W3CDTF">2013-05-16T06:16:48Z</dcterms:modified>
</cp:coreProperties>
</file>