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D66FDF-69FF-4905-A9C9-0CEF666064CA}" type="datetimeFigureOut">
              <a:rPr lang="ru-RU" smtClean="0"/>
              <a:pPr/>
              <a:t>13.11.2012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113E88-92F0-4177-BE9E-F6DC042FD9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Закрепление по теме «Плотность»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Физическая величина, показывающая какая масса вещества  заключена в 1 см</a:t>
            </a:r>
            <a:r>
              <a:rPr lang="ru-RU" baseline="30000" dirty="0" smtClean="0"/>
              <a:t>3 </a:t>
            </a:r>
            <a:r>
              <a:rPr lang="ru-RU" dirty="0" smtClean="0"/>
              <a:t> - это</a:t>
            </a:r>
          </a:p>
          <a:p>
            <a:pPr algn="just">
              <a:buNone/>
            </a:pPr>
            <a:r>
              <a:rPr lang="ru-RU" dirty="0" smtClean="0"/>
              <a:t>А)    масса</a:t>
            </a:r>
            <a:endParaRPr lang="ru-RU" dirty="0"/>
          </a:p>
          <a:p>
            <a:pPr algn="just">
              <a:buNone/>
            </a:pPr>
            <a:r>
              <a:rPr lang="ru-RU" dirty="0" smtClean="0"/>
              <a:t>Б)    объем</a:t>
            </a:r>
          </a:p>
          <a:p>
            <a:pPr algn="just">
              <a:buNone/>
            </a:pPr>
            <a:r>
              <a:rPr lang="ru-RU" dirty="0" smtClean="0"/>
              <a:t>В)   плотность</a:t>
            </a:r>
          </a:p>
          <a:p>
            <a:pPr algn="just">
              <a:buNone/>
            </a:pPr>
            <a:r>
              <a:rPr lang="ru-RU" dirty="0" smtClean="0"/>
              <a:t>Г)   скорость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Плотность пробки 400 кг/м</a:t>
            </a:r>
            <a:r>
              <a:rPr lang="ru-RU" baseline="30000" dirty="0" smtClean="0"/>
              <a:t>3</a:t>
            </a:r>
            <a:r>
              <a:rPr lang="ru-RU" dirty="0" smtClean="0"/>
              <a:t> . Это значит, что  1) в 1 м</a:t>
            </a:r>
            <a:r>
              <a:rPr lang="ru-RU" baseline="30000" dirty="0" smtClean="0"/>
              <a:t>3</a:t>
            </a:r>
            <a:r>
              <a:rPr lang="ru-RU" dirty="0" smtClean="0"/>
              <a:t>  содержится 400 кг пробки, 2) в 1 см</a:t>
            </a:r>
            <a:r>
              <a:rPr lang="ru-RU" baseline="30000" dirty="0" smtClean="0"/>
              <a:t>3</a:t>
            </a:r>
            <a:r>
              <a:rPr lang="ru-RU" dirty="0" smtClean="0"/>
              <a:t> содержится  0,4 г вещества. Какое утверждение верно?</a:t>
            </a:r>
          </a:p>
          <a:p>
            <a:pPr algn="just">
              <a:buNone/>
            </a:pPr>
            <a:r>
              <a:rPr lang="ru-RU" dirty="0" smtClean="0"/>
              <a:t>А)    только 1</a:t>
            </a:r>
          </a:p>
          <a:p>
            <a:pPr algn="just">
              <a:buNone/>
            </a:pPr>
            <a:r>
              <a:rPr lang="ru-RU" dirty="0" smtClean="0"/>
              <a:t>Б)    только 2</a:t>
            </a:r>
          </a:p>
          <a:p>
            <a:pPr algn="just">
              <a:buNone/>
            </a:pPr>
            <a:r>
              <a:rPr lang="ru-RU" dirty="0" smtClean="0"/>
              <a:t>В)   ни 1, ни 2 </a:t>
            </a:r>
          </a:p>
          <a:p>
            <a:pPr algn="just">
              <a:buNone/>
            </a:pPr>
            <a:r>
              <a:rPr lang="ru-RU" dirty="0" smtClean="0"/>
              <a:t>Г)    и 1, и 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Масса керосина 1600 кг, объем керосина 2 м</a:t>
            </a:r>
            <a:r>
              <a:rPr lang="ru-RU" baseline="30000" dirty="0" smtClean="0"/>
              <a:t>3</a:t>
            </a:r>
            <a:r>
              <a:rPr lang="ru-RU" dirty="0" smtClean="0"/>
              <a:t> . Определите плотность керосина.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   800 кг/м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  3200 кг/м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  1600 кг/м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Г)   1602 кг/м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 smtClean="0"/>
              <a:t>Вопрос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Плотность воды 1000 кг/м</a:t>
            </a:r>
            <a:r>
              <a:rPr lang="ru-RU" baseline="30000" dirty="0" smtClean="0"/>
              <a:t>3</a:t>
            </a:r>
            <a:r>
              <a:rPr lang="ru-RU" dirty="0" smtClean="0"/>
              <a:t> . Объем воды 5 м</a:t>
            </a:r>
            <a:r>
              <a:rPr lang="ru-RU" baseline="30000" dirty="0" smtClean="0"/>
              <a:t>3</a:t>
            </a:r>
            <a:r>
              <a:rPr lang="ru-RU" dirty="0" smtClean="0"/>
              <a:t> . Найдите массу воды.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  200 кг</a:t>
            </a:r>
          </a:p>
          <a:p>
            <a:pPr>
              <a:buNone/>
            </a:pPr>
            <a:r>
              <a:rPr lang="ru-RU" dirty="0" smtClean="0"/>
              <a:t>Б)   1005 кг</a:t>
            </a:r>
          </a:p>
          <a:p>
            <a:pPr>
              <a:buNone/>
            </a:pPr>
            <a:r>
              <a:rPr lang="ru-RU" dirty="0" smtClean="0"/>
              <a:t>В)   5000 кг</a:t>
            </a:r>
          </a:p>
          <a:p>
            <a:pPr>
              <a:buNone/>
            </a:pPr>
            <a:r>
              <a:rPr lang="ru-RU" dirty="0" smtClean="0"/>
              <a:t>Г)   995  кг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5801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Плотность воды 1 г/см</a:t>
            </a:r>
            <a:r>
              <a:rPr lang="ru-RU" baseline="30000" dirty="0" smtClean="0"/>
              <a:t>3</a:t>
            </a:r>
            <a:r>
              <a:rPr lang="ru-RU" dirty="0" smtClean="0"/>
              <a:t> . Масса воды 7 г. Определите объем воды.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А)  1  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 7  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 8  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Г)  6  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99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665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Номер вопроса </a:t>
                      </a:r>
                      <a:endParaRPr lang="ru-RU" sz="3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Ответ </a:t>
                      </a:r>
                      <a:endParaRPr lang="ru-RU" sz="3200" dirty="0"/>
                    </a:p>
                  </a:txBody>
                  <a:tcPr marL="96520" marR="96520"/>
                </a:tc>
              </a:tr>
              <a:tr h="665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  </a:t>
                      </a:r>
                      <a:endParaRPr lang="ru-RU" sz="3200" dirty="0"/>
                    </a:p>
                  </a:txBody>
                  <a:tcPr marL="96520" marR="96520"/>
                </a:tc>
              </a:tr>
              <a:tr h="665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 </a:t>
                      </a:r>
                      <a:endParaRPr lang="ru-RU" sz="3200" dirty="0"/>
                    </a:p>
                  </a:txBody>
                  <a:tcPr marL="96520" marR="96520"/>
                </a:tc>
              </a:tr>
              <a:tr h="665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 </a:t>
                      </a:r>
                      <a:endParaRPr lang="ru-RU" sz="3200" dirty="0"/>
                    </a:p>
                  </a:txBody>
                  <a:tcPr marL="96520" marR="96520"/>
                </a:tc>
              </a:tr>
              <a:tr h="665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 </a:t>
                      </a:r>
                      <a:endParaRPr lang="ru-RU" sz="3200" dirty="0"/>
                    </a:p>
                  </a:txBody>
                  <a:tcPr marL="96520" marR="96520"/>
                </a:tc>
              </a:tr>
              <a:tr h="665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 </a:t>
                      </a:r>
                      <a:endParaRPr lang="ru-RU" sz="3200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205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Закрепление по теме «Плотность»</vt:lpstr>
      <vt:lpstr>Вопрос №1</vt:lpstr>
      <vt:lpstr>Вопрос №2</vt:lpstr>
      <vt:lpstr>Вопрос №3</vt:lpstr>
      <vt:lpstr>Вопрос № 4</vt:lpstr>
      <vt:lpstr>Вопрос №5</vt:lpstr>
      <vt:lpstr>Ответы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по теме «Плотность»</dc:title>
  <dc:creator>Семья Гороховых</dc:creator>
  <cp:lastModifiedBy>Семья Гороховых</cp:lastModifiedBy>
  <cp:revision>7</cp:revision>
  <dcterms:created xsi:type="dcterms:W3CDTF">2012-11-06T16:55:51Z</dcterms:created>
  <dcterms:modified xsi:type="dcterms:W3CDTF">2012-11-13T17:47:20Z</dcterms:modified>
</cp:coreProperties>
</file>