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4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</p:sldIdLst>
  <p:sldSz cx="9144000" cy="6858000" type="screen4x3"/>
  <p:notesSz cx="6858000" cy="9144000"/>
  <p:custShowLst>
    <p:custShow name="Основа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</p:sldLst>
    </p:custShow>
    <p:custShow name="Источники" id="1">
      <p:sldLst>
        <p:sld r:id="rId20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6600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7178" autoAdjust="0"/>
  </p:normalViewPr>
  <p:slideViewPr>
    <p:cSldViewPr>
      <p:cViewPr varScale="1">
        <p:scale>
          <a:sx n="74" d="100"/>
          <a:sy n="7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33F1C-BD07-4B44-B4AA-CA10D8058A60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F4FB328-EEF9-49E6-A28A-923821A9342E}">
      <dgm:prSet phldrT="[Текст]" custT="1"/>
      <dgm:spPr/>
      <dgm:t>
        <a:bodyPr/>
        <a:lstStyle/>
        <a:p>
          <a:r>
            <a:rPr lang="ru-RU" sz="2800" dirty="0" smtClean="0"/>
            <a:t>Шляпочные грибы</a:t>
          </a:r>
          <a:endParaRPr lang="ru-RU" sz="2800" dirty="0"/>
        </a:p>
      </dgm:t>
    </dgm:pt>
    <dgm:pt modelId="{D9335C9E-841A-4EA2-9604-C3DFB0FC2DD0}" type="parTrans" cxnId="{940186E2-7703-4690-A5BA-B867B5FFDE6E}">
      <dgm:prSet/>
      <dgm:spPr/>
      <dgm:t>
        <a:bodyPr/>
        <a:lstStyle/>
        <a:p>
          <a:endParaRPr lang="ru-RU" sz="2800"/>
        </a:p>
      </dgm:t>
    </dgm:pt>
    <dgm:pt modelId="{9CC18AAF-371F-429B-BB81-1A0C09E160BB}" type="sibTrans" cxnId="{940186E2-7703-4690-A5BA-B867B5FFDE6E}">
      <dgm:prSet/>
      <dgm:spPr/>
      <dgm:t>
        <a:bodyPr/>
        <a:lstStyle/>
        <a:p>
          <a:endParaRPr lang="ru-RU" sz="2800"/>
        </a:p>
      </dgm:t>
    </dgm:pt>
    <dgm:pt modelId="{0ED1F0E4-F5B3-4F1F-8865-B6B61A54C5DE}">
      <dgm:prSet phldrT="[Текст]" custT="1"/>
      <dgm:spPr/>
      <dgm:t>
        <a:bodyPr/>
        <a:lstStyle/>
        <a:p>
          <a:r>
            <a:rPr lang="ru-RU" sz="2800" dirty="0" smtClean="0"/>
            <a:t>Трубчатые</a:t>
          </a:r>
          <a:endParaRPr lang="ru-RU" sz="2800" dirty="0"/>
        </a:p>
      </dgm:t>
    </dgm:pt>
    <dgm:pt modelId="{83D300FB-A697-4380-9998-9C19C6ECDAC4}" type="parTrans" cxnId="{43EC09B6-2D36-4344-8349-D9662F0D790D}">
      <dgm:prSet/>
      <dgm:spPr/>
      <dgm:t>
        <a:bodyPr/>
        <a:lstStyle/>
        <a:p>
          <a:endParaRPr lang="ru-RU" sz="2800" dirty="0"/>
        </a:p>
      </dgm:t>
    </dgm:pt>
    <dgm:pt modelId="{8993C1BC-F3E3-430C-A0B9-19647E1D03AB}" type="sibTrans" cxnId="{43EC09B6-2D36-4344-8349-D9662F0D790D}">
      <dgm:prSet/>
      <dgm:spPr/>
      <dgm:t>
        <a:bodyPr/>
        <a:lstStyle/>
        <a:p>
          <a:endParaRPr lang="ru-RU" sz="2800"/>
        </a:p>
      </dgm:t>
    </dgm:pt>
    <dgm:pt modelId="{83F97B01-1678-4DA2-8DB7-AE0C33C3032F}">
      <dgm:prSet phldrT="[Текст]" custT="1"/>
      <dgm:spPr/>
      <dgm:t>
        <a:bodyPr/>
        <a:lstStyle/>
        <a:p>
          <a:r>
            <a:rPr lang="ru-RU" sz="2800" dirty="0" smtClean="0"/>
            <a:t>Пластинчатые</a:t>
          </a:r>
          <a:endParaRPr lang="ru-RU" sz="2800" dirty="0"/>
        </a:p>
      </dgm:t>
    </dgm:pt>
    <dgm:pt modelId="{31B63366-500C-4EEC-8F37-BAC6F1C8FAF8}" type="parTrans" cxnId="{6C55CB3E-A682-4C65-BEBF-2A3BAA90865F}">
      <dgm:prSet/>
      <dgm:spPr/>
      <dgm:t>
        <a:bodyPr/>
        <a:lstStyle/>
        <a:p>
          <a:endParaRPr lang="ru-RU" sz="2800" dirty="0"/>
        </a:p>
      </dgm:t>
    </dgm:pt>
    <dgm:pt modelId="{A76C0C25-061C-40D2-83E1-1294D1876C1B}" type="sibTrans" cxnId="{6C55CB3E-A682-4C65-BEBF-2A3BAA90865F}">
      <dgm:prSet/>
      <dgm:spPr/>
      <dgm:t>
        <a:bodyPr/>
        <a:lstStyle/>
        <a:p>
          <a:endParaRPr lang="ru-RU" sz="2800"/>
        </a:p>
      </dgm:t>
    </dgm:pt>
    <dgm:pt modelId="{654417B1-FCA1-4178-9C6F-229904AA6BC6}" type="pres">
      <dgm:prSet presAssocID="{BDA33F1C-BD07-4B44-B4AA-CA10D8058A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83F7E2-FF68-4E49-9E8E-597CC8C8544D}" type="pres">
      <dgm:prSet presAssocID="{5F4FB328-EEF9-49E6-A28A-923821A9342E}" presName="hierRoot1" presStyleCnt="0">
        <dgm:presLayoutVars>
          <dgm:hierBranch val="init"/>
        </dgm:presLayoutVars>
      </dgm:prSet>
      <dgm:spPr/>
    </dgm:pt>
    <dgm:pt modelId="{C4646B18-F6A9-4C4F-9EFE-22E8653F5898}" type="pres">
      <dgm:prSet presAssocID="{5F4FB328-EEF9-49E6-A28A-923821A9342E}" presName="rootComposite1" presStyleCnt="0"/>
      <dgm:spPr/>
    </dgm:pt>
    <dgm:pt modelId="{46F33A16-2C37-4406-B3E9-44530C188AC6}" type="pres">
      <dgm:prSet presAssocID="{5F4FB328-EEF9-49E6-A28A-923821A9342E}" presName="rootText1" presStyleLbl="node0" presStyleIdx="0" presStyleCnt="1" custScaleX="224937" custScaleY="647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BDA8E9-1E8C-4689-BFA8-F1E0ED39D195}" type="pres">
      <dgm:prSet presAssocID="{5F4FB328-EEF9-49E6-A28A-923821A934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738F21D-84EE-49AC-936F-559D5F817201}" type="pres">
      <dgm:prSet presAssocID="{5F4FB328-EEF9-49E6-A28A-923821A9342E}" presName="hierChild2" presStyleCnt="0"/>
      <dgm:spPr/>
    </dgm:pt>
    <dgm:pt modelId="{B91E94D2-D8A4-4C58-88A8-CDA66129F6FD}" type="pres">
      <dgm:prSet presAssocID="{83D300FB-A697-4380-9998-9C19C6ECDAC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1480023-326C-45A0-979A-5C8E10D2B271}" type="pres">
      <dgm:prSet presAssocID="{0ED1F0E4-F5B3-4F1F-8865-B6B61A54C5DE}" presName="hierRoot2" presStyleCnt="0">
        <dgm:presLayoutVars>
          <dgm:hierBranch val="init"/>
        </dgm:presLayoutVars>
      </dgm:prSet>
      <dgm:spPr/>
    </dgm:pt>
    <dgm:pt modelId="{E6B9FA35-3083-4076-A769-BD92C4097071}" type="pres">
      <dgm:prSet presAssocID="{0ED1F0E4-F5B3-4F1F-8865-B6B61A54C5DE}" presName="rootComposite" presStyleCnt="0"/>
      <dgm:spPr/>
    </dgm:pt>
    <dgm:pt modelId="{C31EDB92-1CD8-4FC5-80CF-7D78046C0D97}" type="pres">
      <dgm:prSet presAssocID="{0ED1F0E4-F5B3-4F1F-8865-B6B61A54C5DE}" presName="rootText" presStyleLbl="node2" presStyleIdx="0" presStyleCnt="2" custScaleX="191094" custScaleY="63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9AB90B-DAD3-4947-BBC7-11CBCD7C1F98}" type="pres">
      <dgm:prSet presAssocID="{0ED1F0E4-F5B3-4F1F-8865-B6B61A54C5DE}" presName="rootConnector" presStyleLbl="node2" presStyleIdx="0" presStyleCnt="2"/>
      <dgm:spPr/>
      <dgm:t>
        <a:bodyPr/>
        <a:lstStyle/>
        <a:p>
          <a:endParaRPr lang="ru-RU"/>
        </a:p>
      </dgm:t>
    </dgm:pt>
    <dgm:pt modelId="{76A2C7D9-4973-489B-A39F-541230D7596A}" type="pres">
      <dgm:prSet presAssocID="{0ED1F0E4-F5B3-4F1F-8865-B6B61A54C5DE}" presName="hierChild4" presStyleCnt="0"/>
      <dgm:spPr/>
    </dgm:pt>
    <dgm:pt modelId="{E89055D5-4569-4431-A6D6-0AD1BFF85538}" type="pres">
      <dgm:prSet presAssocID="{0ED1F0E4-F5B3-4F1F-8865-B6B61A54C5DE}" presName="hierChild5" presStyleCnt="0"/>
      <dgm:spPr/>
    </dgm:pt>
    <dgm:pt modelId="{2601D7AF-95F4-40A7-A6A2-F801CC4CFB21}" type="pres">
      <dgm:prSet presAssocID="{31B63366-500C-4EEC-8F37-BAC6F1C8FAF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1C19325-F224-43BD-83BB-D686DCE137FD}" type="pres">
      <dgm:prSet presAssocID="{83F97B01-1678-4DA2-8DB7-AE0C33C3032F}" presName="hierRoot2" presStyleCnt="0">
        <dgm:presLayoutVars>
          <dgm:hierBranch val="init"/>
        </dgm:presLayoutVars>
      </dgm:prSet>
      <dgm:spPr/>
    </dgm:pt>
    <dgm:pt modelId="{89F5B011-D8E6-4CCB-AAD9-6DF2C879C338}" type="pres">
      <dgm:prSet presAssocID="{83F97B01-1678-4DA2-8DB7-AE0C33C3032F}" presName="rootComposite" presStyleCnt="0"/>
      <dgm:spPr/>
    </dgm:pt>
    <dgm:pt modelId="{831C727A-AAAB-4186-9D23-ED6576312984}" type="pres">
      <dgm:prSet presAssocID="{83F97B01-1678-4DA2-8DB7-AE0C33C3032F}" presName="rootText" presStyleLbl="node2" presStyleIdx="1" presStyleCnt="2" custScaleX="190041" custScaleY="63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0A51FA-FD4F-42AF-B490-E7AAD5FA3A34}" type="pres">
      <dgm:prSet presAssocID="{83F97B01-1678-4DA2-8DB7-AE0C33C3032F}" presName="rootConnector" presStyleLbl="node2" presStyleIdx="1" presStyleCnt="2"/>
      <dgm:spPr/>
      <dgm:t>
        <a:bodyPr/>
        <a:lstStyle/>
        <a:p>
          <a:endParaRPr lang="ru-RU"/>
        </a:p>
      </dgm:t>
    </dgm:pt>
    <dgm:pt modelId="{F2DFBD66-999C-4651-B460-C2BDD076964B}" type="pres">
      <dgm:prSet presAssocID="{83F97B01-1678-4DA2-8DB7-AE0C33C3032F}" presName="hierChild4" presStyleCnt="0"/>
      <dgm:spPr/>
    </dgm:pt>
    <dgm:pt modelId="{61AFA627-250D-47F8-969B-0053BD4B27C9}" type="pres">
      <dgm:prSet presAssocID="{83F97B01-1678-4DA2-8DB7-AE0C33C3032F}" presName="hierChild5" presStyleCnt="0"/>
      <dgm:spPr/>
    </dgm:pt>
    <dgm:pt modelId="{F85000B5-13EA-496C-AC0A-1E653D39F4BF}" type="pres">
      <dgm:prSet presAssocID="{5F4FB328-EEF9-49E6-A28A-923821A9342E}" presName="hierChild3" presStyleCnt="0"/>
      <dgm:spPr/>
    </dgm:pt>
  </dgm:ptLst>
  <dgm:cxnLst>
    <dgm:cxn modelId="{1D633202-D42D-4945-A899-2AF393B14023}" type="presOf" srcId="{31B63366-500C-4EEC-8F37-BAC6F1C8FAF8}" destId="{2601D7AF-95F4-40A7-A6A2-F801CC4CFB21}" srcOrd="0" destOrd="0" presId="urn:microsoft.com/office/officeart/2005/8/layout/orgChart1"/>
    <dgm:cxn modelId="{96B719F8-E130-4C0F-8FE2-E24DBB2F14EA}" type="presOf" srcId="{83F97B01-1678-4DA2-8DB7-AE0C33C3032F}" destId="{670A51FA-FD4F-42AF-B490-E7AAD5FA3A34}" srcOrd="1" destOrd="0" presId="urn:microsoft.com/office/officeart/2005/8/layout/orgChart1"/>
    <dgm:cxn modelId="{BCAFA360-F3A7-47D9-BE3D-840CE2D2AAC7}" type="presOf" srcId="{83D300FB-A697-4380-9998-9C19C6ECDAC4}" destId="{B91E94D2-D8A4-4C58-88A8-CDA66129F6FD}" srcOrd="0" destOrd="0" presId="urn:microsoft.com/office/officeart/2005/8/layout/orgChart1"/>
    <dgm:cxn modelId="{C8DA9399-1393-4352-BC5F-93C7B0117C23}" type="presOf" srcId="{5F4FB328-EEF9-49E6-A28A-923821A9342E}" destId="{52BDA8E9-1E8C-4689-BFA8-F1E0ED39D195}" srcOrd="1" destOrd="0" presId="urn:microsoft.com/office/officeart/2005/8/layout/orgChart1"/>
    <dgm:cxn modelId="{43EC09B6-2D36-4344-8349-D9662F0D790D}" srcId="{5F4FB328-EEF9-49E6-A28A-923821A9342E}" destId="{0ED1F0E4-F5B3-4F1F-8865-B6B61A54C5DE}" srcOrd="0" destOrd="0" parTransId="{83D300FB-A697-4380-9998-9C19C6ECDAC4}" sibTransId="{8993C1BC-F3E3-430C-A0B9-19647E1D03AB}"/>
    <dgm:cxn modelId="{940186E2-7703-4690-A5BA-B867B5FFDE6E}" srcId="{BDA33F1C-BD07-4B44-B4AA-CA10D8058A60}" destId="{5F4FB328-EEF9-49E6-A28A-923821A9342E}" srcOrd="0" destOrd="0" parTransId="{D9335C9E-841A-4EA2-9604-C3DFB0FC2DD0}" sibTransId="{9CC18AAF-371F-429B-BB81-1A0C09E160BB}"/>
    <dgm:cxn modelId="{6C55CB3E-A682-4C65-BEBF-2A3BAA90865F}" srcId="{5F4FB328-EEF9-49E6-A28A-923821A9342E}" destId="{83F97B01-1678-4DA2-8DB7-AE0C33C3032F}" srcOrd="1" destOrd="0" parTransId="{31B63366-500C-4EEC-8F37-BAC6F1C8FAF8}" sibTransId="{A76C0C25-061C-40D2-83E1-1294D1876C1B}"/>
    <dgm:cxn modelId="{D2C4ADDB-151C-4997-9F47-1B04F0B6880A}" type="presOf" srcId="{0ED1F0E4-F5B3-4F1F-8865-B6B61A54C5DE}" destId="{C31EDB92-1CD8-4FC5-80CF-7D78046C0D97}" srcOrd="0" destOrd="0" presId="urn:microsoft.com/office/officeart/2005/8/layout/orgChart1"/>
    <dgm:cxn modelId="{72D29EB9-75ED-48FB-B053-D123B305BED3}" type="presOf" srcId="{5F4FB328-EEF9-49E6-A28A-923821A9342E}" destId="{46F33A16-2C37-4406-B3E9-44530C188AC6}" srcOrd="0" destOrd="0" presId="urn:microsoft.com/office/officeart/2005/8/layout/orgChart1"/>
    <dgm:cxn modelId="{BDB18E1D-5DB2-4EDD-90EC-2F025E77CAD3}" type="presOf" srcId="{BDA33F1C-BD07-4B44-B4AA-CA10D8058A60}" destId="{654417B1-FCA1-4178-9C6F-229904AA6BC6}" srcOrd="0" destOrd="0" presId="urn:microsoft.com/office/officeart/2005/8/layout/orgChart1"/>
    <dgm:cxn modelId="{A0D9E606-50D0-4F9A-AA6F-DC8B7FE39BBC}" type="presOf" srcId="{83F97B01-1678-4DA2-8DB7-AE0C33C3032F}" destId="{831C727A-AAAB-4186-9D23-ED6576312984}" srcOrd="0" destOrd="0" presId="urn:microsoft.com/office/officeart/2005/8/layout/orgChart1"/>
    <dgm:cxn modelId="{CE5EB506-2042-4F9F-9B5B-FE449F5E354F}" type="presOf" srcId="{0ED1F0E4-F5B3-4F1F-8865-B6B61A54C5DE}" destId="{CF9AB90B-DAD3-4947-BBC7-11CBCD7C1F98}" srcOrd="1" destOrd="0" presId="urn:microsoft.com/office/officeart/2005/8/layout/orgChart1"/>
    <dgm:cxn modelId="{B3840123-F210-406C-9BEF-C6B00A6064E0}" type="presParOf" srcId="{654417B1-FCA1-4178-9C6F-229904AA6BC6}" destId="{3783F7E2-FF68-4E49-9E8E-597CC8C8544D}" srcOrd="0" destOrd="0" presId="urn:microsoft.com/office/officeart/2005/8/layout/orgChart1"/>
    <dgm:cxn modelId="{409A5473-1C4B-4294-BF5F-E80B4AA0DA99}" type="presParOf" srcId="{3783F7E2-FF68-4E49-9E8E-597CC8C8544D}" destId="{C4646B18-F6A9-4C4F-9EFE-22E8653F5898}" srcOrd="0" destOrd="0" presId="urn:microsoft.com/office/officeart/2005/8/layout/orgChart1"/>
    <dgm:cxn modelId="{8035F4D4-9094-48DE-AEE0-16DCCAFFEA54}" type="presParOf" srcId="{C4646B18-F6A9-4C4F-9EFE-22E8653F5898}" destId="{46F33A16-2C37-4406-B3E9-44530C188AC6}" srcOrd="0" destOrd="0" presId="urn:microsoft.com/office/officeart/2005/8/layout/orgChart1"/>
    <dgm:cxn modelId="{0A936DEF-6028-4868-B340-4409B9E1927E}" type="presParOf" srcId="{C4646B18-F6A9-4C4F-9EFE-22E8653F5898}" destId="{52BDA8E9-1E8C-4689-BFA8-F1E0ED39D195}" srcOrd="1" destOrd="0" presId="urn:microsoft.com/office/officeart/2005/8/layout/orgChart1"/>
    <dgm:cxn modelId="{0299405D-A644-4DC3-AA59-24C9EA2AA925}" type="presParOf" srcId="{3783F7E2-FF68-4E49-9E8E-597CC8C8544D}" destId="{1738F21D-84EE-49AC-936F-559D5F817201}" srcOrd="1" destOrd="0" presId="urn:microsoft.com/office/officeart/2005/8/layout/orgChart1"/>
    <dgm:cxn modelId="{A7541DC4-1247-42C9-BF1D-22C39A6BE47B}" type="presParOf" srcId="{1738F21D-84EE-49AC-936F-559D5F817201}" destId="{B91E94D2-D8A4-4C58-88A8-CDA66129F6FD}" srcOrd="0" destOrd="0" presId="urn:microsoft.com/office/officeart/2005/8/layout/orgChart1"/>
    <dgm:cxn modelId="{3449763B-38E1-4AD9-8B5B-D3749556A17D}" type="presParOf" srcId="{1738F21D-84EE-49AC-936F-559D5F817201}" destId="{D1480023-326C-45A0-979A-5C8E10D2B271}" srcOrd="1" destOrd="0" presId="urn:microsoft.com/office/officeart/2005/8/layout/orgChart1"/>
    <dgm:cxn modelId="{B2AB0CE8-CED0-4D20-B6A2-FC916B219265}" type="presParOf" srcId="{D1480023-326C-45A0-979A-5C8E10D2B271}" destId="{E6B9FA35-3083-4076-A769-BD92C4097071}" srcOrd="0" destOrd="0" presId="urn:microsoft.com/office/officeart/2005/8/layout/orgChart1"/>
    <dgm:cxn modelId="{51667895-A509-487E-9645-584E387F695C}" type="presParOf" srcId="{E6B9FA35-3083-4076-A769-BD92C4097071}" destId="{C31EDB92-1CD8-4FC5-80CF-7D78046C0D97}" srcOrd="0" destOrd="0" presId="urn:microsoft.com/office/officeart/2005/8/layout/orgChart1"/>
    <dgm:cxn modelId="{E6BD4514-BAB1-41DF-872B-205A30DA5C11}" type="presParOf" srcId="{E6B9FA35-3083-4076-A769-BD92C4097071}" destId="{CF9AB90B-DAD3-4947-BBC7-11CBCD7C1F98}" srcOrd="1" destOrd="0" presId="urn:microsoft.com/office/officeart/2005/8/layout/orgChart1"/>
    <dgm:cxn modelId="{7E5C34BF-0ECB-4692-BBAD-66E75DF2C47F}" type="presParOf" srcId="{D1480023-326C-45A0-979A-5C8E10D2B271}" destId="{76A2C7D9-4973-489B-A39F-541230D7596A}" srcOrd="1" destOrd="0" presId="urn:microsoft.com/office/officeart/2005/8/layout/orgChart1"/>
    <dgm:cxn modelId="{85E96317-EF3B-4105-94E7-BD5D1820BD3C}" type="presParOf" srcId="{D1480023-326C-45A0-979A-5C8E10D2B271}" destId="{E89055D5-4569-4431-A6D6-0AD1BFF85538}" srcOrd="2" destOrd="0" presId="urn:microsoft.com/office/officeart/2005/8/layout/orgChart1"/>
    <dgm:cxn modelId="{B801C150-0DC9-4A66-8C0F-084D34F92467}" type="presParOf" srcId="{1738F21D-84EE-49AC-936F-559D5F817201}" destId="{2601D7AF-95F4-40A7-A6A2-F801CC4CFB21}" srcOrd="2" destOrd="0" presId="urn:microsoft.com/office/officeart/2005/8/layout/orgChart1"/>
    <dgm:cxn modelId="{BEB15788-113B-471F-9A26-E148A1652C64}" type="presParOf" srcId="{1738F21D-84EE-49AC-936F-559D5F817201}" destId="{11C19325-F224-43BD-83BB-D686DCE137FD}" srcOrd="3" destOrd="0" presId="urn:microsoft.com/office/officeart/2005/8/layout/orgChart1"/>
    <dgm:cxn modelId="{6A38F0CA-BF01-4B82-8619-7AB73198D5BB}" type="presParOf" srcId="{11C19325-F224-43BD-83BB-D686DCE137FD}" destId="{89F5B011-D8E6-4CCB-AAD9-6DF2C879C338}" srcOrd="0" destOrd="0" presId="urn:microsoft.com/office/officeart/2005/8/layout/orgChart1"/>
    <dgm:cxn modelId="{D97A4534-4D0E-44D3-8F01-599EE9BE2890}" type="presParOf" srcId="{89F5B011-D8E6-4CCB-AAD9-6DF2C879C338}" destId="{831C727A-AAAB-4186-9D23-ED6576312984}" srcOrd="0" destOrd="0" presId="urn:microsoft.com/office/officeart/2005/8/layout/orgChart1"/>
    <dgm:cxn modelId="{E4D48BB4-B188-448B-BE8C-65EE767F2487}" type="presParOf" srcId="{89F5B011-D8E6-4CCB-AAD9-6DF2C879C338}" destId="{670A51FA-FD4F-42AF-B490-E7AAD5FA3A34}" srcOrd="1" destOrd="0" presId="urn:microsoft.com/office/officeart/2005/8/layout/orgChart1"/>
    <dgm:cxn modelId="{6BE20505-BA96-479F-9626-A6494A374F63}" type="presParOf" srcId="{11C19325-F224-43BD-83BB-D686DCE137FD}" destId="{F2DFBD66-999C-4651-B460-C2BDD076964B}" srcOrd="1" destOrd="0" presId="urn:microsoft.com/office/officeart/2005/8/layout/orgChart1"/>
    <dgm:cxn modelId="{0BABF96F-F94B-49B7-9DAA-ADFE904CFB42}" type="presParOf" srcId="{11C19325-F224-43BD-83BB-D686DCE137FD}" destId="{61AFA627-250D-47F8-969B-0053BD4B27C9}" srcOrd="2" destOrd="0" presId="urn:microsoft.com/office/officeart/2005/8/layout/orgChart1"/>
    <dgm:cxn modelId="{B185022E-BF33-49F4-BF2B-1D4FD3D61324}" type="presParOf" srcId="{3783F7E2-FF68-4E49-9E8E-597CC8C8544D}" destId="{F85000B5-13EA-496C-AC0A-1E653D39F4BF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33F1C-BD07-4B44-B4AA-CA10D8058A60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F4FB328-EEF9-49E6-A28A-923821A9342E}">
      <dgm:prSet phldrT="[Текст]" custT="1"/>
      <dgm:spPr/>
      <dgm:t>
        <a:bodyPr/>
        <a:lstStyle/>
        <a:p>
          <a:r>
            <a:rPr lang="ru-RU" sz="2800" dirty="0" smtClean="0"/>
            <a:t>Шляпочные грибы</a:t>
          </a:r>
          <a:endParaRPr lang="ru-RU" sz="2800" dirty="0"/>
        </a:p>
      </dgm:t>
    </dgm:pt>
    <dgm:pt modelId="{D9335C9E-841A-4EA2-9604-C3DFB0FC2DD0}" type="parTrans" cxnId="{940186E2-7703-4690-A5BA-B867B5FFDE6E}">
      <dgm:prSet/>
      <dgm:spPr/>
      <dgm:t>
        <a:bodyPr/>
        <a:lstStyle/>
        <a:p>
          <a:endParaRPr lang="ru-RU" sz="2800"/>
        </a:p>
      </dgm:t>
    </dgm:pt>
    <dgm:pt modelId="{9CC18AAF-371F-429B-BB81-1A0C09E160BB}" type="sibTrans" cxnId="{940186E2-7703-4690-A5BA-B867B5FFDE6E}">
      <dgm:prSet/>
      <dgm:spPr/>
      <dgm:t>
        <a:bodyPr/>
        <a:lstStyle/>
        <a:p>
          <a:endParaRPr lang="ru-RU" sz="2800"/>
        </a:p>
      </dgm:t>
    </dgm:pt>
    <dgm:pt modelId="{0ED1F0E4-F5B3-4F1F-8865-B6B61A54C5DE}">
      <dgm:prSet phldrT="[Текст]" custT="1"/>
      <dgm:spPr/>
      <dgm:t>
        <a:bodyPr/>
        <a:lstStyle/>
        <a:p>
          <a:r>
            <a:rPr lang="ru-RU" sz="2800" dirty="0" smtClean="0"/>
            <a:t>Съедобные</a:t>
          </a:r>
          <a:endParaRPr lang="ru-RU" sz="2800" dirty="0"/>
        </a:p>
      </dgm:t>
    </dgm:pt>
    <dgm:pt modelId="{83D300FB-A697-4380-9998-9C19C6ECDAC4}" type="parTrans" cxnId="{43EC09B6-2D36-4344-8349-D9662F0D790D}">
      <dgm:prSet/>
      <dgm:spPr/>
      <dgm:t>
        <a:bodyPr/>
        <a:lstStyle/>
        <a:p>
          <a:endParaRPr lang="ru-RU" sz="2800" dirty="0"/>
        </a:p>
      </dgm:t>
    </dgm:pt>
    <dgm:pt modelId="{8993C1BC-F3E3-430C-A0B9-19647E1D03AB}" type="sibTrans" cxnId="{43EC09B6-2D36-4344-8349-D9662F0D790D}">
      <dgm:prSet/>
      <dgm:spPr/>
      <dgm:t>
        <a:bodyPr/>
        <a:lstStyle/>
        <a:p>
          <a:endParaRPr lang="ru-RU" sz="2800"/>
        </a:p>
      </dgm:t>
    </dgm:pt>
    <dgm:pt modelId="{83F97B01-1678-4DA2-8DB7-AE0C33C3032F}">
      <dgm:prSet phldrT="[Текст]" custT="1"/>
      <dgm:spPr/>
      <dgm:t>
        <a:bodyPr/>
        <a:lstStyle/>
        <a:p>
          <a:r>
            <a:rPr lang="ru-RU" sz="2800" dirty="0" smtClean="0"/>
            <a:t>Ядовитые</a:t>
          </a:r>
          <a:endParaRPr lang="ru-RU" sz="2800" dirty="0"/>
        </a:p>
      </dgm:t>
    </dgm:pt>
    <dgm:pt modelId="{31B63366-500C-4EEC-8F37-BAC6F1C8FAF8}" type="parTrans" cxnId="{6C55CB3E-A682-4C65-BEBF-2A3BAA90865F}">
      <dgm:prSet/>
      <dgm:spPr/>
      <dgm:t>
        <a:bodyPr/>
        <a:lstStyle/>
        <a:p>
          <a:endParaRPr lang="ru-RU" sz="2800" dirty="0"/>
        </a:p>
      </dgm:t>
    </dgm:pt>
    <dgm:pt modelId="{A76C0C25-061C-40D2-83E1-1294D1876C1B}" type="sibTrans" cxnId="{6C55CB3E-A682-4C65-BEBF-2A3BAA90865F}">
      <dgm:prSet/>
      <dgm:spPr/>
      <dgm:t>
        <a:bodyPr/>
        <a:lstStyle/>
        <a:p>
          <a:endParaRPr lang="ru-RU" sz="2800"/>
        </a:p>
      </dgm:t>
    </dgm:pt>
    <dgm:pt modelId="{654417B1-FCA1-4178-9C6F-229904AA6BC6}" type="pres">
      <dgm:prSet presAssocID="{BDA33F1C-BD07-4B44-B4AA-CA10D8058A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83F7E2-FF68-4E49-9E8E-597CC8C8544D}" type="pres">
      <dgm:prSet presAssocID="{5F4FB328-EEF9-49E6-A28A-923821A9342E}" presName="hierRoot1" presStyleCnt="0">
        <dgm:presLayoutVars>
          <dgm:hierBranch val="init"/>
        </dgm:presLayoutVars>
      </dgm:prSet>
      <dgm:spPr/>
    </dgm:pt>
    <dgm:pt modelId="{C4646B18-F6A9-4C4F-9EFE-22E8653F5898}" type="pres">
      <dgm:prSet presAssocID="{5F4FB328-EEF9-49E6-A28A-923821A9342E}" presName="rootComposite1" presStyleCnt="0"/>
      <dgm:spPr/>
    </dgm:pt>
    <dgm:pt modelId="{46F33A16-2C37-4406-B3E9-44530C188AC6}" type="pres">
      <dgm:prSet presAssocID="{5F4FB328-EEF9-49E6-A28A-923821A9342E}" presName="rootText1" presStyleLbl="node0" presStyleIdx="0" presStyleCnt="1" custScaleX="224937" custScaleY="647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BDA8E9-1E8C-4689-BFA8-F1E0ED39D195}" type="pres">
      <dgm:prSet presAssocID="{5F4FB328-EEF9-49E6-A28A-923821A934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738F21D-84EE-49AC-936F-559D5F817201}" type="pres">
      <dgm:prSet presAssocID="{5F4FB328-EEF9-49E6-A28A-923821A9342E}" presName="hierChild2" presStyleCnt="0"/>
      <dgm:spPr/>
    </dgm:pt>
    <dgm:pt modelId="{B91E94D2-D8A4-4C58-88A8-CDA66129F6FD}" type="pres">
      <dgm:prSet presAssocID="{83D300FB-A697-4380-9998-9C19C6ECDAC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1480023-326C-45A0-979A-5C8E10D2B271}" type="pres">
      <dgm:prSet presAssocID="{0ED1F0E4-F5B3-4F1F-8865-B6B61A54C5DE}" presName="hierRoot2" presStyleCnt="0">
        <dgm:presLayoutVars>
          <dgm:hierBranch val="init"/>
        </dgm:presLayoutVars>
      </dgm:prSet>
      <dgm:spPr/>
    </dgm:pt>
    <dgm:pt modelId="{E6B9FA35-3083-4076-A769-BD92C4097071}" type="pres">
      <dgm:prSet presAssocID="{0ED1F0E4-F5B3-4F1F-8865-B6B61A54C5DE}" presName="rootComposite" presStyleCnt="0"/>
      <dgm:spPr/>
    </dgm:pt>
    <dgm:pt modelId="{C31EDB92-1CD8-4FC5-80CF-7D78046C0D97}" type="pres">
      <dgm:prSet presAssocID="{0ED1F0E4-F5B3-4F1F-8865-B6B61A54C5DE}" presName="rootText" presStyleLbl="node2" presStyleIdx="0" presStyleCnt="2" custScaleX="191094" custScaleY="63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9AB90B-DAD3-4947-BBC7-11CBCD7C1F98}" type="pres">
      <dgm:prSet presAssocID="{0ED1F0E4-F5B3-4F1F-8865-B6B61A54C5DE}" presName="rootConnector" presStyleLbl="node2" presStyleIdx="0" presStyleCnt="2"/>
      <dgm:spPr/>
      <dgm:t>
        <a:bodyPr/>
        <a:lstStyle/>
        <a:p>
          <a:endParaRPr lang="ru-RU"/>
        </a:p>
      </dgm:t>
    </dgm:pt>
    <dgm:pt modelId="{76A2C7D9-4973-489B-A39F-541230D7596A}" type="pres">
      <dgm:prSet presAssocID="{0ED1F0E4-F5B3-4F1F-8865-B6B61A54C5DE}" presName="hierChild4" presStyleCnt="0"/>
      <dgm:spPr/>
    </dgm:pt>
    <dgm:pt modelId="{E89055D5-4569-4431-A6D6-0AD1BFF85538}" type="pres">
      <dgm:prSet presAssocID="{0ED1F0E4-F5B3-4F1F-8865-B6B61A54C5DE}" presName="hierChild5" presStyleCnt="0"/>
      <dgm:spPr/>
    </dgm:pt>
    <dgm:pt modelId="{2601D7AF-95F4-40A7-A6A2-F801CC4CFB21}" type="pres">
      <dgm:prSet presAssocID="{31B63366-500C-4EEC-8F37-BAC6F1C8FAF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1C19325-F224-43BD-83BB-D686DCE137FD}" type="pres">
      <dgm:prSet presAssocID="{83F97B01-1678-4DA2-8DB7-AE0C33C3032F}" presName="hierRoot2" presStyleCnt="0">
        <dgm:presLayoutVars>
          <dgm:hierBranch val="init"/>
        </dgm:presLayoutVars>
      </dgm:prSet>
      <dgm:spPr/>
    </dgm:pt>
    <dgm:pt modelId="{89F5B011-D8E6-4CCB-AAD9-6DF2C879C338}" type="pres">
      <dgm:prSet presAssocID="{83F97B01-1678-4DA2-8DB7-AE0C33C3032F}" presName="rootComposite" presStyleCnt="0"/>
      <dgm:spPr/>
    </dgm:pt>
    <dgm:pt modelId="{831C727A-AAAB-4186-9D23-ED6576312984}" type="pres">
      <dgm:prSet presAssocID="{83F97B01-1678-4DA2-8DB7-AE0C33C3032F}" presName="rootText" presStyleLbl="node2" presStyleIdx="1" presStyleCnt="2" custScaleX="194891" custScaleY="63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0A51FA-FD4F-42AF-B490-E7AAD5FA3A34}" type="pres">
      <dgm:prSet presAssocID="{83F97B01-1678-4DA2-8DB7-AE0C33C3032F}" presName="rootConnector" presStyleLbl="node2" presStyleIdx="1" presStyleCnt="2"/>
      <dgm:spPr/>
      <dgm:t>
        <a:bodyPr/>
        <a:lstStyle/>
        <a:p>
          <a:endParaRPr lang="ru-RU"/>
        </a:p>
      </dgm:t>
    </dgm:pt>
    <dgm:pt modelId="{F2DFBD66-999C-4651-B460-C2BDD076964B}" type="pres">
      <dgm:prSet presAssocID="{83F97B01-1678-4DA2-8DB7-AE0C33C3032F}" presName="hierChild4" presStyleCnt="0"/>
      <dgm:spPr/>
    </dgm:pt>
    <dgm:pt modelId="{61AFA627-250D-47F8-969B-0053BD4B27C9}" type="pres">
      <dgm:prSet presAssocID="{83F97B01-1678-4DA2-8DB7-AE0C33C3032F}" presName="hierChild5" presStyleCnt="0"/>
      <dgm:spPr/>
    </dgm:pt>
    <dgm:pt modelId="{F85000B5-13EA-496C-AC0A-1E653D39F4BF}" type="pres">
      <dgm:prSet presAssocID="{5F4FB328-EEF9-49E6-A28A-923821A9342E}" presName="hierChild3" presStyleCnt="0"/>
      <dgm:spPr/>
    </dgm:pt>
  </dgm:ptLst>
  <dgm:cxnLst>
    <dgm:cxn modelId="{8C50E3D3-D146-44D5-BAEC-FA0E6EC23343}" type="presOf" srcId="{31B63366-500C-4EEC-8F37-BAC6F1C8FAF8}" destId="{2601D7AF-95F4-40A7-A6A2-F801CC4CFB21}" srcOrd="0" destOrd="0" presId="urn:microsoft.com/office/officeart/2005/8/layout/orgChart1"/>
    <dgm:cxn modelId="{370F7148-7C65-407F-9A9D-CDA90E89CD2D}" type="presOf" srcId="{0ED1F0E4-F5B3-4F1F-8865-B6B61A54C5DE}" destId="{CF9AB90B-DAD3-4947-BBC7-11CBCD7C1F98}" srcOrd="1" destOrd="0" presId="urn:microsoft.com/office/officeart/2005/8/layout/orgChart1"/>
    <dgm:cxn modelId="{43EC09B6-2D36-4344-8349-D9662F0D790D}" srcId="{5F4FB328-EEF9-49E6-A28A-923821A9342E}" destId="{0ED1F0E4-F5B3-4F1F-8865-B6B61A54C5DE}" srcOrd="0" destOrd="0" parTransId="{83D300FB-A697-4380-9998-9C19C6ECDAC4}" sibTransId="{8993C1BC-F3E3-430C-A0B9-19647E1D03AB}"/>
    <dgm:cxn modelId="{940186E2-7703-4690-A5BA-B867B5FFDE6E}" srcId="{BDA33F1C-BD07-4B44-B4AA-CA10D8058A60}" destId="{5F4FB328-EEF9-49E6-A28A-923821A9342E}" srcOrd="0" destOrd="0" parTransId="{D9335C9E-841A-4EA2-9604-C3DFB0FC2DD0}" sibTransId="{9CC18AAF-371F-429B-BB81-1A0C09E160BB}"/>
    <dgm:cxn modelId="{201AEC50-E6D6-43F9-B5A3-7F20859EC548}" type="presOf" srcId="{0ED1F0E4-F5B3-4F1F-8865-B6B61A54C5DE}" destId="{C31EDB92-1CD8-4FC5-80CF-7D78046C0D97}" srcOrd="0" destOrd="0" presId="urn:microsoft.com/office/officeart/2005/8/layout/orgChart1"/>
    <dgm:cxn modelId="{6B7BE573-AA04-49EA-98EB-52A90331032A}" type="presOf" srcId="{5F4FB328-EEF9-49E6-A28A-923821A9342E}" destId="{52BDA8E9-1E8C-4689-BFA8-F1E0ED39D195}" srcOrd="1" destOrd="0" presId="urn:microsoft.com/office/officeart/2005/8/layout/orgChart1"/>
    <dgm:cxn modelId="{F36AB5A2-A78B-4C8B-8923-02A6CA534169}" type="presOf" srcId="{83F97B01-1678-4DA2-8DB7-AE0C33C3032F}" destId="{670A51FA-FD4F-42AF-B490-E7AAD5FA3A34}" srcOrd="1" destOrd="0" presId="urn:microsoft.com/office/officeart/2005/8/layout/orgChart1"/>
    <dgm:cxn modelId="{6C55CB3E-A682-4C65-BEBF-2A3BAA90865F}" srcId="{5F4FB328-EEF9-49E6-A28A-923821A9342E}" destId="{83F97B01-1678-4DA2-8DB7-AE0C33C3032F}" srcOrd="1" destOrd="0" parTransId="{31B63366-500C-4EEC-8F37-BAC6F1C8FAF8}" sibTransId="{A76C0C25-061C-40D2-83E1-1294D1876C1B}"/>
    <dgm:cxn modelId="{A88BBFB3-0C68-4572-9759-2BD89DDD18F0}" type="presOf" srcId="{83D300FB-A697-4380-9998-9C19C6ECDAC4}" destId="{B91E94D2-D8A4-4C58-88A8-CDA66129F6FD}" srcOrd="0" destOrd="0" presId="urn:microsoft.com/office/officeart/2005/8/layout/orgChart1"/>
    <dgm:cxn modelId="{803E7A6B-298E-47C7-82B1-0DA9DACD5CA5}" type="presOf" srcId="{83F97B01-1678-4DA2-8DB7-AE0C33C3032F}" destId="{831C727A-AAAB-4186-9D23-ED6576312984}" srcOrd="0" destOrd="0" presId="urn:microsoft.com/office/officeart/2005/8/layout/orgChart1"/>
    <dgm:cxn modelId="{39CD6452-07D4-4462-8E28-D546FCCB8B6E}" type="presOf" srcId="{BDA33F1C-BD07-4B44-B4AA-CA10D8058A60}" destId="{654417B1-FCA1-4178-9C6F-229904AA6BC6}" srcOrd="0" destOrd="0" presId="urn:microsoft.com/office/officeart/2005/8/layout/orgChart1"/>
    <dgm:cxn modelId="{C1412C7E-E97E-401A-9FE4-1F915CB2E8BB}" type="presOf" srcId="{5F4FB328-EEF9-49E6-A28A-923821A9342E}" destId="{46F33A16-2C37-4406-B3E9-44530C188AC6}" srcOrd="0" destOrd="0" presId="urn:microsoft.com/office/officeart/2005/8/layout/orgChart1"/>
    <dgm:cxn modelId="{77122913-3684-45DC-AB46-FBC4549BCE32}" type="presParOf" srcId="{654417B1-FCA1-4178-9C6F-229904AA6BC6}" destId="{3783F7E2-FF68-4E49-9E8E-597CC8C8544D}" srcOrd="0" destOrd="0" presId="urn:microsoft.com/office/officeart/2005/8/layout/orgChart1"/>
    <dgm:cxn modelId="{42EB90D0-E3F6-47A2-8BFD-90643ACAA1DF}" type="presParOf" srcId="{3783F7E2-FF68-4E49-9E8E-597CC8C8544D}" destId="{C4646B18-F6A9-4C4F-9EFE-22E8653F5898}" srcOrd="0" destOrd="0" presId="urn:microsoft.com/office/officeart/2005/8/layout/orgChart1"/>
    <dgm:cxn modelId="{9B77B684-66C1-4FE8-863C-0655114AEA77}" type="presParOf" srcId="{C4646B18-F6A9-4C4F-9EFE-22E8653F5898}" destId="{46F33A16-2C37-4406-B3E9-44530C188AC6}" srcOrd="0" destOrd="0" presId="urn:microsoft.com/office/officeart/2005/8/layout/orgChart1"/>
    <dgm:cxn modelId="{55A87E76-621D-4C55-A52A-BB7BEF367187}" type="presParOf" srcId="{C4646B18-F6A9-4C4F-9EFE-22E8653F5898}" destId="{52BDA8E9-1E8C-4689-BFA8-F1E0ED39D195}" srcOrd="1" destOrd="0" presId="urn:microsoft.com/office/officeart/2005/8/layout/orgChart1"/>
    <dgm:cxn modelId="{E1796C68-E4D5-458A-A641-5278524BF4B5}" type="presParOf" srcId="{3783F7E2-FF68-4E49-9E8E-597CC8C8544D}" destId="{1738F21D-84EE-49AC-936F-559D5F817201}" srcOrd="1" destOrd="0" presId="urn:microsoft.com/office/officeart/2005/8/layout/orgChart1"/>
    <dgm:cxn modelId="{E7AEA956-365B-453A-B9DC-456129ECBA21}" type="presParOf" srcId="{1738F21D-84EE-49AC-936F-559D5F817201}" destId="{B91E94D2-D8A4-4C58-88A8-CDA66129F6FD}" srcOrd="0" destOrd="0" presId="urn:microsoft.com/office/officeart/2005/8/layout/orgChart1"/>
    <dgm:cxn modelId="{A90B5B35-5395-4B1A-9CB2-80B096D4849E}" type="presParOf" srcId="{1738F21D-84EE-49AC-936F-559D5F817201}" destId="{D1480023-326C-45A0-979A-5C8E10D2B271}" srcOrd="1" destOrd="0" presId="urn:microsoft.com/office/officeart/2005/8/layout/orgChart1"/>
    <dgm:cxn modelId="{F5CF2E21-C970-4A22-9949-F67052EA52E0}" type="presParOf" srcId="{D1480023-326C-45A0-979A-5C8E10D2B271}" destId="{E6B9FA35-3083-4076-A769-BD92C4097071}" srcOrd="0" destOrd="0" presId="urn:microsoft.com/office/officeart/2005/8/layout/orgChart1"/>
    <dgm:cxn modelId="{EC8CE476-FC84-41B4-9A16-D09F77527F15}" type="presParOf" srcId="{E6B9FA35-3083-4076-A769-BD92C4097071}" destId="{C31EDB92-1CD8-4FC5-80CF-7D78046C0D97}" srcOrd="0" destOrd="0" presId="urn:microsoft.com/office/officeart/2005/8/layout/orgChart1"/>
    <dgm:cxn modelId="{830CAF52-0442-4E46-BE3C-AF3C6CBE68A3}" type="presParOf" srcId="{E6B9FA35-3083-4076-A769-BD92C4097071}" destId="{CF9AB90B-DAD3-4947-BBC7-11CBCD7C1F98}" srcOrd="1" destOrd="0" presId="urn:microsoft.com/office/officeart/2005/8/layout/orgChart1"/>
    <dgm:cxn modelId="{39F5C44D-E6F4-48C7-8338-FFE055B553CA}" type="presParOf" srcId="{D1480023-326C-45A0-979A-5C8E10D2B271}" destId="{76A2C7D9-4973-489B-A39F-541230D7596A}" srcOrd="1" destOrd="0" presId="urn:microsoft.com/office/officeart/2005/8/layout/orgChart1"/>
    <dgm:cxn modelId="{D4A97A4E-5ECC-444B-9853-9BEB5CB4D6F9}" type="presParOf" srcId="{D1480023-326C-45A0-979A-5C8E10D2B271}" destId="{E89055D5-4569-4431-A6D6-0AD1BFF85538}" srcOrd="2" destOrd="0" presId="urn:microsoft.com/office/officeart/2005/8/layout/orgChart1"/>
    <dgm:cxn modelId="{73F7FFE2-5CAC-4C04-9280-9CA2BA9D6179}" type="presParOf" srcId="{1738F21D-84EE-49AC-936F-559D5F817201}" destId="{2601D7AF-95F4-40A7-A6A2-F801CC4CFB21}" srcOrd="2" destOrd="0" presId="urn:microsoft.com/office/officeart/2005/8/layout/orgChart1"/>
    <dgm:cxn modelId="{20C5A5B4-D000-45CA-9D3B-2A8B71E2966F}" type="presParOf" srcId="{1738F21D-84EE-49AC-936F-559D5F817201}" destId="{11C19325-F224-43BD-83BB-D686DCE137FD}" srcOrd="3" destOrd="0" presId="urn:microsoft.com/office/officeart/2005/8/layout/orgChart1"/>
    <dgm:cxn modelId="{8EC85AC9-8883-43DE-B1B4-390229B5C591}" type="presParOf" srcId="{11C19325-F224-43BD-83BB-D686DCE137FD}" destId="{89F5B011-D8E6-4CCB-AAD9-6DF2C879C338}" srcOrd="0" destOrd="0" presId="urn:microsoft.com/office/officeart/2005/8/layout/orgChart1"/>
    <dgm:cxn modelId="{1363799D-B7EA-4385-BCC7-039ABBE34619}" type="presParOf" srcId="{89F5B011-D8E6-4CCB-AAD9-6DF2C879C338}" destId="{831C727A-AAAB-4186-9D23-ED6576312984}" srcOrd="0" destOrd="0" presId="urn:microsoft.com/office/officeart/2005/8/layout/orgChart1"/>
    <dgm:cxn modelId="{78F9B169-3DB5-421E-9264-F88B704490BC}" type="presParOf" srcId="{89F5B011-D8E6-4CCB-AAD9-6DF2C879C338}" destId="{670A51FA-FD4F-42AF-B490-E7AAD5FA3A34}" srcOrd="1" destOrd="0" presId="urn:microsoft.com/office/officeart/2005/8/layout/orgChart1"/>
    <dgm:cxn modelId="{22CC029D-46C8-41AD-BF4B-A8439643C2AE}" type="presParOf" srcId="{11C19325-F224-43BD-83BB-D686DCE137FD}" destId="{F2DFBD66-999C-4651-B460-C2BDD076964B}" srcOrd="1" destOrd="0" presId="urn:microsoft.com/office/officeart/2005/8/layout/orgChart1"/>
    <dgm:cxn modelId="{01DA2232-7C4D-4914-A834-6F583A4410DA}" type="presParOf" srcId="{11C19325-F224-43BD-83BB-D686DCE137FD}" destId="{61AFA627-250D-47F8-969B-0053BD4B27C9}" srcOrd="2" destOrd="0" presId="urn:microsoft.com/office/officeart/2005/8/layout/orgChart1"/>
    <dgm:cxn modelId="{04CE172A-50D8-47E9-8C19-57FB1C6F1AB5}" type="presParOf" srcId="{3783F7E2-FF68-4E49-9E8E-597CC8C8544D}" destId="{F85000B5-13EA-496C-AC0A-1E653D39F4BF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A85B3D9-C077-41B0-A31E-83AAE7B5C14F}" type="datetimeFigureOut">
              <a:rPr lang="ru-RU" smtClean="0"/>
              <a:pPr/>
              <a:t>10.11.2011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1E65E43-C355-4FE9-8FFE-C752B0ED9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85B3D9-C077-41B0-A31E-83AAE7B5C14F}" type="datetimeFigureOut">
              <a:rPr lang="ru-RU" smtClean="0"/>
              <a:pPr/>
              <a:t>10.11.2011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65E43-C355-4FE9-8FFE-C752B0ED9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A85B3D9-C077-41B0-A31E-83AAE7B5C14F}" type="datetimeFigureOut">
              <a:rPr lang="ru-RU" smtClean="0"/>
              <a:pPr/>
              <a:t>10.11.2011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E65E43-C355-4FE9-8FFE-C752B0ED9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85B3D9-C077-41B0-A31E-83AAE7B5C14F}" type="datetimeFigureOut">
              <a:rPr lang="ru-RU" smtClean="0"/>
              <a:pPr/>
              <a:t>10.11.2011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65E43-C355-4FE9-8FFE-C752B0ED9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85B3D9-C077-41B0-A31E-83AAE7B5C14F}" type="datetimeFigureOut">
              <a:rPr lang="ru-RU" smtClean="0"/>
              <a:pPr/>
              <a:t>10.11.2011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1E65E43-C355-4FE9-8FFE-C752B0ED9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85B3D9-C077-41B0-A31E-83AAE7B5C14F}" type="datetimeFigureOut">
              <a:rPr lang="ru-RU" smtClean="0"/>
              <a:pPr/>
              <a:t>10.11.2011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65E43-C355-4FE9-8FFE-C752B0ED9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85B3D9-C077-41B0-A31E-83AAE7B5C14F}" type="datetimeFigureOut">
              <a:rPr lang="ru-RU" smtClean="0"/>
              <a:pPr/>
              <a:t>10.11.2011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65E43-C355-4FE9-8FFE-C752B0ED9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85B3D9-C077-41B0-A31E-83AAE7B5C14F}" type="datetimeFigureOut">
              <a:rPr lang="ru-RU" smtClean="0"/>
              <a:pPr/>
              <a:t>10.11.2011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65E43-C355-4FE9-8FFE-C752B0ED9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85B3D9-C077-41B0-A31E-83AAE7B5C14F}" type="datetimeFigureOut">
              <a:rPr lang="ru-RU" smtClean="0"/>
              <a:pPr/>
              <a:t>10.11.2011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65E43-C355-4FE9-8FFE-C752B0ED9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85B3D9-C077-41B0-A31E-83AAE7B5C14F}" type="datetimeFigureOut">
              <a:rPr lang="ru-RU" smtClean="0"/>
              <a:pPr/>
              <a:t>10.11.2011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65E43-C355-4FE9-8FFE-C752B0ED9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85B3D9-C077-41B0-A31E-83AAE7B5C14F}" type="datetimeFigureOut">
              <a:rPr lang="ru-RU" smtClean="0"/>
              <a:pPr/>
              <a:t>10.11.2011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65E43-C355-4FE9-8FFE-C752B0ED986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A85B3D9-C077-41B0-A31E-83AAE7B5C14F}" type="datetimeFigureOut">
              <a:rPr lang="ru-RU" smtClean="0"/>
              <a:pPr/>
              <a:t>10.11.2011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1E65E43-C355-4FE9-8FFE-C752B0ED98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hyperlink" Target="http://festival.1september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tana.ucoz.ru/index/0-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9.jpeg"/><Relationship Id="rId7" Type="http://schemas.openxmlformats.org/officeDocument/2006/relationships/diagramData" Target="../diagrams/data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diagramColors" Target="../diagrams/colors1.xml"/><Relationship Id="rId4" Type="http://schemas.openxmlformats.org/officeDocument/2006/relationships/hyperlink" Target="http://a18003.rimg.info/icon/15344710009b47086123b54a27164672ceaaec4234.jpg" TargetMode="External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85850" y="1785926"/>
            <a:ext cx="6858048" cy="2071701"/>
          </a:xfrm>
          <a:solidFill>
            <a:schemeClr val="bg1"/>
          </a:solidFill>
          <a:ln w="3810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Шляпочные грибы</a:t>
            </a:r>
            <a:endParaRPr lang="ru-RU" sz="6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8" y="4714884"/>
            <a:ext cx="4929190" cy="1752600"/>
          </a:xfrm>
          <a:noFill/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Автор презентации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ученик 7 класса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средней школы №85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Октябрьского района города Караганды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Бобуёк Сергей.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File:Boletus edulis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1071546"/>
            <a:ext cx="3573091" cy="3561220"/>
          </a:xfrm>
          <a:prstGeom prst="roundRect">
            <a:avLst>
              <a:gd name="adj" fmla="val 5339"/>
            </a:avLst>
          </a:prstGeom>
          <a:solidFill>
            <a:srgbClr val="FFFFFF">
              <a:shade val="85000"/>
            </a:srgbClr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858148" y="5572140"/>
            <a:ext cx="1000108" cy="1000108"/>
            <a:chOff x="6000760" y="4929198"/>
            <a:chExt cx="1928802" cy="1928802"/>
          </a:xfrm>
        </p:grpSpPr>
        <p:sp>
          <p:nvSpPr>
            <p:cNvPr id="7" name="Овал 6">
              <a:hlinkClick r:id="" action="ppaction://customshow?id=1&amp;return=true"/>
            </p:cNvPr>
            <p:cNvSpPr/>
            <p:nvPr/>
          </p:nvSpPr>
          <p:spPr>
            <a:xfrm>
              <a:off x="6000760" y="4929198"/>
              <a:ext cx="1928802" cy="1928802"/>
            </a:xfrm>
            <a:prstGeom prst="ellipse">
              <a:avLst/>
            </a:prstGeom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3" descr="C:\Documents and Settings\Admin\Local Settings\Temporary Internet Files\Content.IE5\TRLVLBOW\MC900432665[1].png">
              <a:hlinkClick r:id="" action="ppaction://customshow?id=1&amp;return=tru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43636" y="5143500"/>
              <a:ext cx="1714500" cy="17145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Съедобные грибы</a:t>
            </a:r>
            <a:endParaRPr lang="ru-RU" dirty="0"/>
          </a:p>
        </p:txBody>
      </p:sp>
      <p:grpSp>
        <p:nvGrpSpPr>
          <p:cNvPr id="23150" name="Group 622"/>
          <p:cNvGrpSpPr>
            <a:grpSpLocks noChangeAspect="1"/>
          </p:cNvGrpSpPr>
          <p:nvPr/>
        </p:nvGrpSpPr>
        <p:grpSpPr bwMode="auto">
          <a:xfrm>
            <a:off x="6929454" y="-571528"/>
            <a:ext cx="1982071" cy="1899905"/>
            <a:chOff x="1890" y="495"/>
            <a:chExt cx="2943" cy="2821"/>
          </a:xfrm>
          <a:effectLst>
            <a:glow rad="228600">
              <a:srgbClr val="92D050">
                <a:alpha val="40000"/>
              </a:srgbClr>
            </a:glow>
          </a:effectLst>
        </p:grpSpPr>
        <p:sp>
          <p:nvSpPr>
            <p:cNvPr id="23149" name="AutoShape 621"/>
            <p:cNvSpPr>
              <a:spLocks noChangeAspect="1" noChangeArrowheads="1" noTextEdit="1"/>
            </p:cNvSpPr>
            <p:nvPr/>
          </p:nvSpPr>
          <p:spPr bwMode="auto">
            <a:xfrm>
              <a:off x="1890" y="495"/>
              <a:ext cx="2943" cy="2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51" name="Freeform 623"/>
            <p:cNvSpPr>
              <a:spLocks/>
            </p:cNvSpPr>
            <p:nvPr/>
          </p:nvSpPr>
          <p:spPr bwMode="auto">
            <a:xfrm>
              <a:off x="2841" y="1792"/>
              <a:ext cx="1032" cy="1135"/>
            </a:xfrm>
            <a:custGeom>
              <a:avLst/>
              <a:gdLst/>
              <a:ahLst/>
              <a:cxnLst>
                <a:cxn ang="0">
                  <a:pos x="512" y="2249"/>
                </a:cxn>
                <a:cxn ang="0">
                  <a:pos x="385" y="2174"/>
                </a:cxn>
                <a:cxn ang="0">
                  <a:pos x="265" y="2050"/>
                </a:cxn>
                <a:cxn ang="0">
                  <a:pos x="186" y="1885"/>
                </a:cxn>
                <a:cxn ang="0">
                  <a:pos x="193" y="1677"/>
                </a:cxn>
                <a:cxn ang="0">
                  <a:pos x="294" y="1427"/>
                </a:cxn>
                <a:cxn ang="0">
                  <a:pos x="428" y="1191"/>
                </a:cxn>
                <a:cxn ang="0">
                  <a:pos x="521" y="1032"/>
                </a:cxn>
                <a:cxn ang="0">
                  <a:pos x="512" y="985"/>
                </a:cxn>
                <a:cxn ang="0">
                  <a:pos x="418" y="937"/>
                </a:cxn>
                <a:cxn ang="0">
                  <a:pos x="279" y="867"/>
                </a:cxn>
                <a:cxn ang="0">
                  <a:pos x="135" y="776"/>
                </a:cxn>
                <a:cxn ang="0">
                  <a:pos x="27" y="665"/>
                </a:cxn>
                <a:cxn ang="0">
                  <a:pos x="0" y="539"/>
                </a:cxn>
                <a:cxn ang="0">
                  <a:pos x="46" y="411"/>
                </a:cxn>
                <a:cxn ang="0">
                  <a:pos x="159" y="293"/>
                </a:cxn>
                <a:cxn ang="0">
                  <a:pos x="323" y="190"/>
                </a:cxn>
                <a:cxn ang="0">
                  <a:pos x="535" y="87"/>
                </a:cxn>
                <a:cxn ang="0">
                  <a:pos x="797" y="14"/>
                </a:cxn>
                <a:cxn ang="0">
                  <a:pos x="1107" y="6"/>
                </a:cxn>
                <a:cxn ang="0">
                  <a:pos x="1446" y="89"/>
                </a:cxn>
                <a:cxn ang="0">
                  <a:pos x="1696" y="258"/>
                </a:cxn>
                <a:cxn ang="0">
                  <a:pos x="1854" y="452"/>
                </a:cxn>
                <a:cxn ang="0">
                  <a:pos x="1943" y="613"/>
                </a:cxn>
                <a:cxn ang="0">
                  <a:pos x="1989" y="708"/>
                </a:cxn>
                <a:cxn ang="0">
                  <a:pos x="2046" y="840"/>
                </a:cxn>
                <a:cxn ang="0">
                  <a:pos x="2059" y="991"/>
                </a:cxn>
                <a:cxn ang="0">
                  <a:pos x="1966" y="1117"/>
                </a:cxn>
                <a:cxn ang="0">
                  <a:pos x="1733" y="1177"/>
                </a:cxn>
                <a:cxn ang="0">
                  <a:pos x="1526" y="1202"/>
                </a:cxn>
                <a:cxn ang="0">
                  <a:pos x="1380" y="1208"/>
                </a:cxn>
                <a:cxn ang="0">
                  <a:pos x="1305" y="1208"/>
                </a:cxn>
                <a:cxn ang="0">
                  <a:pos x="1297" y="1224"/>
                </a:cxn>
                <a:cxn ang="0">
                  <a:pos x="1295" y="1338"/>
                </a:cxn>
                <a:cxn ang="0">
                  <a:pos x="1281" y="1536"/>
                </a:cxn>
                <a:cxn ang="0">
                  <a:pos x="1239" y="1782"/>
                </a:cxn>
                <a:cxn ang="0">
                  <a:pos x="1142" y="2028"/>
                </a:cxn>
                <a:cxn ang="0">
                  <a:pos x="963" y="2181"/>
                </a:cxn>
                <a:cxn ang="0">
                  <a:pos x="762" y="2253"/>
                </a:cxn>
                <a:cxn ang="0">
                  <a:pos x="605" y="2271"/>
                </a:cxn>
              </a:cxnLst>
              <a:rect l="0" t="0" r="r" b="b"/>
              <a:pathLst>
                <a:path w="2063" h="2271">
                  <a:moveTo>
                    <a:pt x="564" y="2269"/>
                  </a:moveTo>
                  <a:lnTo>
                    <a:pt x="512" y="2249"/>
                  </a:lnTo>
                  <a:lnTo>
                    <a:pt x="451" y="2218"/>
                  </a:lnTo>
                  <a:lnTo>
                    <a:pt x="385" y="2174"/>
                  </a:lnTo>
                  <a:lnTo>
                    <a:pt x="323" y="2117"/>
                  </a:lnTo>
                  <a:lnTo>
                    <a:pt x="265" y="2050"/>
                  </a:lnTo>
                  <a:lnTo>
                    <a:pt x="219" y="1972"/>
                  </a:lnTo>
                  <a:lnTo>
                    <a:pt x="186" y="1885"/>
                  </a:lnTo>
                  <a:lnTo>
                    <a:pt x="178" y="1790"/>
                  </a:lnTo>
                  <a:lnTo>
                    <a:pt x="193" y="1677"/>
                  </a:lnTo>
                  <a:lnTo>
                    <a:pt x="236" y="1555"/>
                  </a:lnTo>
                  <a:lnTo>
                    <a:pt x="294" y="1427"/>
                  </a:lnTo>
                  <a:lnTo>
                    <a:pt x="364" y="1305"/>
                  </a:lnTo>
                  <a:lnTo>
                    <a:pt x="428" y="1191"/>
                  </a:lnTo>
                  <a:lnTo>
                    <a:pt x="486" y="1098"/>
                  </a:lnTo>
                  <a:lnTo>
                    <a:pt x="521" y="1032"/>
                  </a:lnTo>
                  <a:lnTo>
                    <a:pt x="533" y="1001"/>
                  </a:lnTo>
                  <a:lnTo>
                    <a:pt x="512" y="985"/>
                  </a:lnTo>
                  <a:lnTo>
                    <a:pt x="473" y="964"/>
                  </a:lnTo>
                  <a:lnTo>
                    <a:pt x="418" y="937"/>
                  </a:lnTo>
                  <a:lnTo>
                    <a:pt x="352" y="906"/>
                  </a:lnTo>
                  <a:lnTo>
                    <a:pt x="279" y="867"/>
                  </a:lnTo>
                  <a:lnTo>
                    <a:pt x="207" y="824"/>
                  </a:lnTo>
                  <a:lnTo>
                    <a:pt x="135" y="776"/>
                  </a:lnTo>
                  <a:lnTo>
                    <a:pt x="75" y="723"/>
                  </a:lnTo>
                  <a:lnTo>
                    <a:pt x="27" y="665"/>
                  </a:lnTo>
                  <a:lnTo>
                    <a:pt x="3" y="603"/>
                  </a:lnTo>
                  <a:lnTo>
                    <a:pt x="0" y="539"/>
                  </a:lnTo>
                  <a:lnTo>
                    <a:pt x="15" y="475"/>
                  </a:lnTo>
                  <a:lnTo>
                    <a:pt x="46" y="411"/>
                  </a:lnTo>
                  <a:lnTo>
                    <a:pt x="96" y="349"/>
                  </a:lnTo>
                  <a:lnTo>
                    <a:pt x="159" y="293"/>
                  </a:lnTo>
                  <a:lnTo>
                    <a:pt x="236" y="243"/>
                  </a:lnTo>
                  <a:lnTo>
                    <a:pt x="323" y="190"/>
                  </a:lnTo>
                  <a:lnTo>
                    <a:pt x="422" y="138"/>
                  </a:lnTo>
                  <a:lnTo>
                    <a:pt x="535" y="87"/>
                  </a:lnTo>
                  <a:lnTo>
                    <a:pt x="661" y="47"/>
                  </a:lnTo>
                  <a:lnTo>
                    <a:pt x="797" y="14"/>
                  </a:lnTo>
                  <a:lnTo>
                    <a:pt x="946" y="0"/>
                  </a:lnTo>
                  <a:lnTo>
                    <a:pt x="1107" y="6"/>
                  </a:lnTo>
                  <a:lnTo>
                    <a:pt x="1281" y="37"/>
                  </a:lnTo>
                  <a:lnTo>
                    <a:pt x="1446" y="89"/>
                  </a:lnTo>
                  <a:lnTo>
                    <a:pt x="1584" y="167"/>
                  </a:lnTo>
                  <a:lnTo>
                    <a:pt x="1696" y="258"/>
                  </a:lnTo>
                  <a:lnTo>
                    <a:pt x="1786" y="357"/>
                  </a:lnTo>
                  <a:lnTo>
                    <a:pt x="1854" y="452"/>
                  </a:lnTo>
                  <a:lnTo>
                    <a:pt x="1906" y="541"/>
                  </a:lnTo>
                  <a:lnTo>
                    <a:pt x="1943" y="613"/>
                  </a:lnTo>
                  <a:lnTo>
                    <a:pt x="1968" y="665"/>
                  </a:lnTo>
                  <a:lnTo>
                    <a:pt x="1989" y="708"/>
                  </a:lnTo>
                  <a:lnTo>
                    <a:pt x="2018" y="770"/>
                  </a:lnTo>
                  <a:lnTo>
                    <a:pt x="2046" y="840"/>
                  </a:lnTo>
                  <a:lnTo>
                    <a:pt x="2063" y="917"/>
                  </a:lnTo>
                  <a:lnTo>
                    <a:pt x="2059" y="991"/>
                  </a:lnTo>
                  <a:lnTo>
                    <a:pt x="2030" y="1061"/>
                  </a:lnTo>
                  <a:lnTo>
                    <a:pt x="1966" y="1117"/>
                  </a:lnTo>
                  <a:lnTo>
                    <a:pt x="1861" y="1156"/>
                  </a:lnTo>
                  <a:lnTo>
                    <a:pt x="1733" y="1177"/>
                  </a:lnTo>
                  <a:lnTo>
                    <a:pt x="1623" y="1193"/>
                  </a:lnTo>
                  <a:lnTo>
                    <a:pt x="1526" y="1202"/>
                  </a:lnTo>
                  <a:lnTo>
                    <a:pt x="1446" y="1208"/>
                  </a:lnTo>
                  <a:lnTo>
                    <a:pt x="1380" y="1208"/>
                  </a:lnTo>
                  <a:lnTo>
                    <a:pt x="1334" y="1208"/>
                  </a:lnTo>
                  <a:lnTo>
                    <a:pt x="1305" y="1208"/>
                  </a:lnTo>
                  <a:lnTo>
                    <a:pt x="1297" y="1208"/>
                  </a:lnTo>
                  <a:lnTo>
                    <a:pt x="1297" y="1224"/>
                  </a:lnTo>
                  <a:lnTo>
                    <a:pt x="1297" y="1268"/>
                  </a:lnTo>
                  <a:lnTo>
                    <a:pt x="1295" y="1338"/>
                  </a:lnTo>
                  <a:lnTo>
                    <a:pt x="1293" y="1429"/>
                  </a:lnTo>
                  <a:lnTo>
                    <a:pt x="1281" y="1536"/>
                  </a:lnTo>
                  <a:lnTo>
                    <a:pt x="1264" y="1656"/>
                  </a:lnTo>
                  <a:lnTo>
                    <a:pt x="1239" y="1782"/>
                  </a:lnTo>
                  <a:lnTo>
                    <a:pt x="1202" y="1914"/>
                  </a:lnTo>
                  <a:lnTo>
                    <a:pt x="1142" y="2028"/>
                  </a:lnTo>
                  <a:lnTo>
                    <a:pt x="1060" y="2117"/>
                  </a:lnTo>
                  <a:lnTo>
                    <a:pt x="963" y="2181"/>
                  </a:lnTo>
                  <a:lnTo>
                    <a:pt x="863" y="2228"/>
                  </a:lnTo>
                  <a:lnTo>
                    <a:pt x="762" y="2253"/>
                  </a:lnTo>
                  <a:lnTo>
                    <a:pt x="674" y="2269"/>
                  </a:lnTo>
                  <a:lnTo>
                    <a:pt x="605" y="2271"/>
                  </a:lnTo>
                  <a:lnTo>
                    <a:pt x="564" y="2269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52" name="Freeform 624"/>
            <p:cNvSpPr>
              <a:spLocks/>
            </p:cNvSpPr>
            <p:nvPr/>
          </p:nvSpPr>
          <p:spPr bwMode="auto">
            <a:xfrm>
              <a:off x="2955" y="2152"/>
              <a:ext cx="518" cy="748"/>
            </a:xfrm>
            <a:custGeom>
              <a:avLst/>
              <a:gdLst/>
              <a:ahLst/>
              <a:cxnLst>
                <a:cxn ang="0">
                  <a:pos x="495" y="61"/>
                </a:cxn>
                <a:cxn ang="0">
                  <a:pos x="472" y="95"/>
                </a:cxn>
                <a:cxn ang="0">
                  <a:pos x="414" y="190"/>
                </a:cxn>
                <a:cxn ang="0">
                  <a:pos x="332" y="326"/>
                </a:cxn>
                <a:cxn ang="0">
                  <a:pos x="241" y="491"/>
                </a:cxn>
                <a:cxn ang="0">
                  <a:pos x="148" y="662"/>
                </a:cxn>
                <a:cxn ang="0">
                  <a:pos x="70" y="824"/>
                </a:cxn>
                <a:cxn ang="0">
                  <a:pos x="16" y="960"/>
                </a:cxn>
                <a:cxn ang="0">
                  <a:pos x="0" y="1055"/>
                </a:cxn>
                <a:cxn ang="0">
                  <a:pos x="10" y="1123"/>
                </a:cxn>
                <a:cxn ang="0">
                  <a:pos x="33" y="1201"/>
                </a:cxn>
                <a:cxn ang="0">
                  <a:pos x="68" y="1276"/>
                </a:cxn>
                <a:cxn ang="0">
                  <a:pos x="117" y="1350"/>
                </a:cxn>
                <a:cxn ang="0">
                  <a:pos x="179" y="1410"/>
                </a:cxn>
                <a:cxn ang="0">
                  <a:pos x="258" y="1460"/>
                </a:cxn>
                <a:cxn ang="0">
                  <a:pos x="353" y="1489"/>
                </a:cxn>
                <a:cxn ang="0">
                  <a:pos x="470" y="1497"/>
                </a:cxn>
                <a:cxn ang="0">
                  <a:pos x="580" y="1480"/>
                </a:cxn>
                <a:cxn ang="0">
                  <a:pos x="673" y="1453"/>
                </a:cxn>
                <a:cxn ang="0">
                  <a:pos x="747" y="1412"/>
                </a:cxn>
                <a:cxn ang="0">
                  <a:pos x="809" y="1367"/>
                </a:cxn>
                <a:cxn ang="0">
                  <a:pos x="856" y="1317"/>
                </a:cxn>
                <a:cxn ang="0">
                  <a:pos x="893" y="1267"/>
                </a:cxn>
                <a:cxn ang="0">
                  <a:pos x="920" y="1218"/>
                </a:cxn>
                <a:cxn ang="0">
                  <a:pos x="941" y="1175"/>
                </a:cxn>
                <a:cxn ang="0">
                  <a:pos x="957" y="1117"/>
                </a:cxn>
                <a:cxn ang="0">
                  <a:pos x="974" y="1030"/>
                </a:cxn>
                <a:cxn ang="0">
                  <a:pos x="990" y="925"/>
                </a:cxn>
                <a:cxn ang="0">
                  <a:pos x="1005" y="811"/>
                </a:cxn>
                <a:cxn ang="0">
                  <a:pos x="1015" y="693"/>
                </a:cxn>
                <a:cxn ang="0">
                  <a:pos x="1026" y="584"/>
                </a:cxn>
                <a:cxn ang="0">
                  <a:pos x="1032" y="491"/>
                </a:cxn>
                <a:cxn ang="0">
                  <a:pos x="1036" y="427"/>
                </a:cxn>
                <a:cxn ang="0">
                  <a:pos x="1034" y="377"/>
                </a:cxn>
                <a:cxn ang="0">
                  <a:pos x="1032" y="330"/>
                </a:cxn>
                <a:cxn ang="0">
                  <a:pos x="1028" y="285"/>
                </a:cxn>
                <a:cxn ang="0">
                  <a:pos x="1024" y="249"/>
                </a:cxn>
                <a:cxn ang="0">
                  <a:pos x="1019" y="216"/>
                </a:cxn>
                <a:cxn ang="0">
                  <a:pos x="1015" y="192"/>
                </a:cxn>
                <a:cxn ang="0">
                  <a:pos x="1013" y="175"/>
                </a:cxn>
                <a:cxn ang="0">
                  <a:pos x="1013" y="171"/>
                </a:cxn>
                <a:cxn ang="0">
                  <a:pos x="1001" y="156"/>
                </a:cxn>
                <a:cxn ang="0">
                  <a:pos x="976" y="125"/>
                </a:cxn>
                <a:cxn ang="0">
                  <a:pos x="933" y="86"/>
                </a:cxn>
                <a:cxn ang="0">
                  <a:pos x="877" y="47"/>
                </a:cxn>
                <a:cxn ang="0">
                  <a:pos x="801" y="14"/>
                </a:cxn>
                <a:cxn ang="0">
                  <a:pos x="714" y="0"/>
                </a:cxn>
                <a:cxn ang="0">
                  <a:pos x="611" y="12"/>
                </a:cxn>
                <a:cxn ang="0">
                  <a:pos x="495" y="61"/>
                </a:cxn>
              </a:cxnLst>
              <a:rect l="0" t="0" r="r" b="b"/>
              <a:pathLst>
                <a:path w="1036" h="1497">
                  <a:moveTo>
                    <a:pt x="495" y="61"/>
                  </a:moveTo>
                  <a:lnTo>
                    <a:pt x="472" y="95"/>
                  </a:lnTo>
                  <a:lnTo>
                    <a:pt x="414" y="190"/>
                  </a:lnTo>
                  <a:lnTo>
                    <a:pt x="332" y="326"/>
                  </a:lnTo>
                  <a:lnTo>
                    <a:pt x="241" y="491"/>
                  </a:lnTo>
                  <a:lnTo>
                    <a:pt x="148" y="662"/>
                  </a:lnTo>
                  <a:lnTo>
                    <a:pt x="70" y="824"/>
                  </a:lnTo>
                  <a:lnTo>
                    <a:pt x="16" y="960"/>
                  </a:lnTo>
                  <a:lnTo>
                    <a:pt x="0" y="1055"/>
                  </a:lnTo>
                  <a:lnTo>
                    <a:pt x="10" y="1123"/>
                  </a:lnTo>
                  <a:lnTo>
                    <a:pt x="33" y="1201"/>
                  </a:lnTo>
                  <a:lnTo>
                    <a:pt x="68" y="1276"/>
                  </a:lnTo>
                  <a:lnTo>
                    <a:pt x="117" y="1350"/>
                  </a:lnTo>
                  <a:lnTo>
                    <a:pt x="179" y="1410"/>
                  </a:lnTo>
                  <a:lnTo>
                    <a:pt x="258" y="1460"/>
                  </a:lnTo>
                  <a:lnTo>
                    <a:pt x="353" y="1489"/>
                  </a:lnTo>
                  <a:lnTo>
                    <a:pt x="470" y="1497"/>
                  </a:lnTo>
                  <a:lnTo>
                    <a:pt x="580" y="1480"/>
                  </a:lnTo>
                  <a:lnTo>
                    <a:pt x="673" y="1453"/>
                  </a:lnTo>
                  <a:lnTo>
                    <a:pt x="747" y="1412"/>
                  </a:lnTo>
                  <a:lnTo>
                    <a:pt x="809" y="1367"/>
                  </a:lnTo>
                  <a:lnTo>
                    <a:pt x="856" y="1317"/>
                  </a:lnTo>
                  <a:lnTo>
                    <a:pt x="893" y="1267"/>
                  </a:lnTo>
                  <a:lnTo>
                    <a:pt x="920" y="1218"/>
                  </a:lnTo>
                  <a:lnTo>
                    <a:pt x="941" y="1175"/>
                  </a:lnTo>
                  <a:lnTo>
                    <a:pt x="957" y="1117"/>
                  </a:lnTo>
                  <a:lnTo>
                    <a:pt x="974" y="1030"/>
                  </a:lnTo>
                  <a:lnTo>
                    <a:pt x="990" y="925"/>
                  </a:lnTo>
                  <a:lnTo>
                    <a:pt x="1005" y="811"/>
                  </a:lnTo>
                  <a:lnTo>
                    <a:pt x="1015" y="693"/>
                  </a:lnTo>
                  <a:lnTo>
                    <a:pt x="1026" y="584"/>
                  </a:lnTo>
                  <a:lnTo>
                    <a:pt x="1032" y="491"/>
                  </a:lnTo>
                  <a:lnTo>
                    <a:pt x="1036" y="427"/>
                  </a:lnTo>
                  <a:lnTo>
                    <a:pt x="1034" y="377"/>
                  </a:lnTo>
                  <a:lnTo>
                    <a:pt x="1032" y="330"/>
                  </a:lnTo>
                  <a:lnTo>
                    <a:pt x="1028" y="285"/>
                  </a:lnTo>
                  <a:lnTo>
                    <a:pt x="1024" y="249"/>
                  </a:lnTo>
                  <a:lnTo>
                    <a:pt x="1019" y="216"/>
                  </a:lnTo>
                  <a:lnTo>
                    <a:pt x="1015" y="192"/>
                  </a:lnTo>
                  <a:lnTo>
                    <a:pt x="1013" y="175"/>
                  </a:lnTo>
                  <a:lnTo>
                    <a:pt x="1013" y="171"/>
                  </a:lnTo>
                  <a:lnTo>
                    <a:pt x="1001" y="156"/>
                  </a:lnTo>
                  <a:lnTo>
                    <a:pt x="976" y="125"/>
                  </a:lnTo>
                  <a:lnTo>
                    <a:pt x="933" y="86"/>
                  </a:lnTo>
                  <a:lnTo>
                    <a:pt x="877" y="47"/>
                  </a:lnTo>
                  <a:lnTo>
                    <a:pt x="801" y="14"/>
                  </a:lnTo>
                  <a:lnTo>
                    <a:pt x="714" y="0"/>
                  </a:lnTo>
                  <a:lnTo>
                    <a:pt x="611" y="12"/>
                  </a:lnTo>
                  <a:lnTo>
                    <a:pt x="495" y="61"/>
                  </a:lnTo>
                  <a:close/>
                </a:path>
              </a:pathLst>
            </a:custGeom>
            <a:solidFill>
              <a:srgbClr val="943326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53" name="Freeform 625"/>
            <p:cNvSpPr>
              <a:spLocks/>
            </p:cNvSpPr>
            <p:nvPr/>
          </p:nvSpPr>
          <p:spPr bwMode="auto">
            <a:xfrm>
              <a:off x="2870" y="2010"/>
              <a:ext cx="967" cy="366"/>
            </a:xfrm>
            <a:custGeom>
              <a:avLst/>
              <a:gdLst/>
              <a:ahLst/>
              <a:cxnLst>
                <a:cxn ang="0">
                  <a:pos x="514" y="528"/>
                </a:cxn>
                <a:cxn ang="0">
                  <a:pos x="500" y="520"/>
                </a:cxn>
                <a:cxn ang="0">
                  <a:pos x="465" y="503"/>
                </a:cxn>
                <a:cxn ang="0">
                  <a:pos x="413" y="475"/>
                </a:cxn>
                <a:cxn ang="0">
                  <a:pos x="351" y="442"/>
                </a:cxn>
                <a:cxn ang="0">
                  <a:pos x="281" y="406"/>
                </a:cxn>
                <a:cxn ang="0">
                  <a:pos x="213" y="369"/>
                </a:cxn>
                <a:cxn ang="0">
                  <a:pos x="151" y="334"/>
                </a:cxn>
                <a:cxn ang="0">
                  <a:pos x="101" y="307"/>
                </a:cxn>
                <a:cxn ang="0">
                  <a:pos x="58" y="274"/>
                </a:cxn>
                <a:cxn ang="0">
                  <a:pos x="25" y="233"/>
                </a:cxn>
                <a:cxn ang="0">
                  <a:pos x="4" y="185"/>
                </a:cxn>
                <a:cxn ang="0">
                  <a:pos x="0" y="138"/>
                </a:cxn>
                <a:cxn ang="0">
                  <a:pos x="11" y="92"/>
                </a:cxn>
                <a:cxn ang="0">
                  <a:pos x="46" y="53"/>
                </a:cxn>
                <a:cxn ang="0">
                  <a:pos x="104" y="24"/>
                </a:cxn>
                <a:cxn ang="0">
                  <a:pos x="194" y="10"/>
                </a:cxn>
                <a:cxn ang="0">
                  <a:pos x="302" y="4"/>
                </a:cxn>
                <a:cxn ang="0">
                  <a:pos x="430" y="0"/>
                </a:cxn>
                <a:cxn ang="0">
                  <a:pos x="574" y="2"/>
                </a:cxn>
                <a:cxn ang="0">
                  <a:pos x="733" y="12"/>
                </a:cxn>
                <a:cxn ang="0">
                  <a:pos x="898" y="31"/>
                </a:cxn>
                <a:cxn ang="0">
                  <a:pos x="1072" y="64"/>
                </a:cxn>
                <a:cxn ang="0">
                  <a:pos x="1249" y="111"/>
                </a:cxn>
                <a:cxn ang="0">
                  <a:pos x="1429" y="177"/>
                </a:cxn>
                <a:cxn ang="0">
                  <a:pos x="1588" y="247"/>
                </a:cxn>
                <a:cxn ang="0">
                  <a:pos x="1718" y="313"/>
                </a:cxn>
                <a:cxn ang="0">
                  <a:pos x="1817" y="373"/>
                </a:cxn>
                <a:cxn ang="0">
                  <a:pos x="1887" y="431"/>
                </a:cxn>
                <a:cxn ang="0">
                  <a:pos x="1924" y="483"/>
                </a:cxn>
                <a:cxn ang="0">
                  <a:pos x="1933" y="536"/>
                </a:cxn>
                <a:cxn ang="0">
                  <a:pos x="1916" y="582"/>
                </a:cxn>
                <a:cxn ang="0">
                  <a:pos x="1871" y="631"/>
                </a:cxn>
                <a:cxn ang="0">
                  <a:pos x="1798" y="667"/>
                </a:cxn>
                <a:cxn ang="0">
                  <a:pos x="1706" y="694"/>
                </a:cxn>
                <a:cxn ang="0">
                  <a:pos x="1606" y="712"/>
                </a:cxn>
                <a:cxn ang="0">
                  <a:pos x="1503" y="724"/>
                </a:cxn>
                <a:cxn ang="0">
                  <a:pos x="1406" y="729"/>
                </a:cxn>
                <a:cxn ang="0">
                  <a:pos x="1328" y="731"/>
                </a:cxn>
                <a:cxn ang="0">
                  <a:pos x="1274" y="731"/>
                </a:cxn>
                <a:cxn ang="0">
                  <a:pos x="1254" y="731"/>
                </a:cxn>
                <a:cxn ang="0">
                  <a:pos x="1254" y="714"/>
                </a:cxn>
                <a:cxn ang="0">
                  <a:pos x="1256" y="673"/>
                </a:cxn>
                <a:cxn ang="0">
                  <a:pos x="1254" y="615"/>
                </a:cxn>
                <a:cxn ang="0">
                  <a:pos x="1249" y="547"/>
                </a:cxn>
                <a:cxn ang="0">
                  <a:pos x="1231" y="475"/>
                </a:cxn>
                <a:cxn ang="0">
                  <a:pos x="1206" y="409"/>
                </a:cxn>
                <a:cxn ang="0">
                  <a:pos x="1165" y="355"/>
                </a:cxn>
                <a:cxn ang="0">
                  <a:pos x="1109" y="322"/>
                </a:cxn>
                <a:cxn ang="0">
                  <a:pos x="1030" y="285"/>
                </a:cxn>
                <a:cxn ang="0">
                  <a:pos x="948" y="260"/>
                </a:cxn>
                <a:cxn ang="0">
                  <a:pos x="865" y="247"/>
                </a:cxn>
                <a:cxn ang="0">
                  <a:pos x="783" y="252"/>
                </a:cxn>
                <a:cxn ang="0">
                  <a:pos x="704" y="276"/>
                </a:cxn>
                <a:cxn ang="0">
                  <a:pos x="630" y="328"/>
                </a:cxn>
                <a:cxn ang="0">
                  <a:pos x="566" y="409"/>
                </a:cxn>
                <a:cxn ang="0">
                  <a:pos x="514" y="528"/>
                </a:cxn>
              </a:cxnLst>
              <a:rect l="0" t="0" r="r" b="b"/>
              <a:pathLst>
                <a:path w="1933" h="731">
                  <a:moveTo>
                    <a:pt x="514" y="528"/>
                  </a:moveTo>
                  <a:lnTo>
                    <a:pt x="500" y="520"/>
                  </a:lnTo>
                  <a:lnTo>
                    <a:pt x="465" y="503"/>
                  </a:lnTo>
                  <a:lnTo>
                    <a:pt x="413" y="475"/>
                  </a:lnTo>
                  <a:lnTo>
                    <a:pt x="351" y="442"/>
                  </a:lnTo>
                  <a:lnTo>
                    <a:pt x="281" y="406"/>
                  </a:lnTo>
                  <a:lnTo>
                    <a:pt x="213" y="369"/>
                  </a:lnTo>
                  <a:lnTo>
                    <a:pt x="151" y="334"/>
                  </a:lnTo>
                  <a:lnTo>
                    <a:pt x="101" y="307"/>
                  </a:lnTo>
                  <a:lnTo>
                    <a:pt x="58" y="274"/>
                  </a:lnTo>
                  <a:lnTo>
                    <a:pt x="25" y="233"/>
                  </a:lnTo>
                  <a:lnTo>
                    <a:pt x="4" y="185"/>
                  </a:lnTo>
                  <a:lnTo>
                    <a:pt x="0" y="138"/>
                  </a:lnTo>
                  <a:lnTo>
                    <a:pt x="11" y="92"/>
                  </a:lnTo>
                  <a:lnTo>
                    <a:pt x="46" y="53"/>
                  </a:lnTo>
                  <a:lnTo>
                    <a:pt x="104" y="24"/>
                  </a:lnTo>
                  <a:lnTo>
                    <a:pt x="194" y="10"/>
                  </a:lnTo>
                  <a:lnTo>
                    <a:pt x="302" y="4"/>
                  </a:lnTo>
                  <a:lnTo>
                    <a:pt x="430" y="0"/>
                  </a:lnTo>
                  <a:lnTo>
                    <a:pt x="574" y="2"/>
                  </a:lnTo>
                  <a:lnTo>
                    <a:pt x="733" y="12"/>
                  </a:lnTo>
                  <a:lnTo>
                    <a:pt x="898" y="31"/>
                  </a:lnTo>
                  <a:lnTo>
                    <a:pt x="1072" y="64"/>
                  </a:lnTo>
                  <a:lnTo>
                    <a:pt x="1249" y="111"/>
                  </a:lnTo>
                  <a:lnTo>
                    <a:pt x="1429" y="177"/>
                  </a:lnTo>
                  <a:lnTo>
                    <a:pt x="1588" y="247"/>
                  </a:lnTo>
                  <a:lnTo>
                    <a:pt x="1718" y="313"/>
                  </a:lnTo>
                  <a:lnTo>
                    <a:pt x="1817" y="373"/>
                  </a:lnTo>
                  <a:lnTo>
                    <a:pt x="1887" y="431"/>
                  </a:lnTo>
                  <a:lnTo>
                    <a:pt x="1924" y="483"/>
                  </a:lnTo>
                  <a:lnTo>
                    <a:pt x="1933" y="536"/>
                  </a:lnTo>
                  <a:lnTo>
                    <a:pt x="1916" y="582"/>
                  </a:lnTo>
                  <a:lnTo>
                    <a:pt x="1871" y="631"/>
                  </a:lnTo>
                  <a:lnTo>
                    <a:pt x="1798" y="667"/>
                  </a:lnTo>
                  <a:lnTo>
                    <a:pt x="1706" y="694"/>
                  </a:lnTo>
                  <a:lnTo>
                    <a:pt x="1606" y="712"/>
                  </a:lnTo>
                  <a:lnTo>
                    <a:pt x="1503" y="724"/>
                  </a:lnTo>
                  <a:lnTo>
                    <a:pt x="1406" y="729"/>
                  </a:lnTo>
                  <a:lnTo>
                    <a:pt x="1328" y="731"/>
                  </a:lnTo>
                  <a:lnTo>
                    <a:pt x="1274" y="731"/>
                  </a:lnTo>
                  <a:lnTo>
                    <a:pt x="1254" y="731"/>
                  </a:lnTo>
                  <a:lnTo>
                    <a:pt x="1254" y="714"/>
                  </a:lnTo>
                  <a:lnTo>
                    <a:pt x="1256" y="673"/>
                  </a:lnTo>
                  <a:lnTo>
                    <a:pt x="1254" y="615"/>
                  </a:lnTo>
                  <a:lnTo>
                    <a:pt x="1249" y="547"/>
                  </a:lnTo>
                  <a:lnTo>
                    <a:pt x="1231" y="475"/>
                  </a:lnTo>
                  <a:lnTo>
                    <a:pt x="1206" y="409"/>
                  </a:lnTo>
                  <a:lnTo>
                    <a:pt x="1165" y="355"/>
                  </a:lnTo>
                  <a:lnTo>
                    <a:pt x="1109" y="322"/>
                  </a:lnTo>
                  <a:lnTo>
                    <a:pt x="1030" y="285"/>
                  </a:lnTo>
                  <a:lnTo>
                    <a:pt x="948" y="260"/>
                  </a:lnTo>
                  <a:lnTo>
                    <a:pt x="865" y="247"/>
                  </a:lnTo>
                  <a:lnTo>
                    <a:pt x="783" y="252"/>
                  </a:lnTo>
                  <a:lnTo>
                    <a:pt x="704" y="276"/>
                  </a:lnTo>
                  <a:lnTo>
                    <a:pt x="630" y="328"/>
                  </a:lnTo>
                  <a:lnTo>
                    <a:pt x="566" y="409"/>
                  </a:lnTo>
                  <a:lnTo>
                    <a:pt x="514" y="528"/>
                  </a:lnTo>
                  <a:close/>
                </a:path>
              </a:pathLst>
            </a:custGeom>
            <a:solidFill>
              <a:srgbClr val="69B87A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54" name="Freeform 626"/>
            <p:cNvSpPr>
              <a:spLocks/>
            </p:cNvSpPr>
            <p:nvPr/>
          </p:nvSpPr>
          <p:spPr bwMode="auto">
            <a:xfrm>
              <a:off x="2883" y="1814"/>
              <a:ext cx="960" cy="389"/>
            </a:xfrm>
            <a:custGeom>
              <a:avLst/>
              <a:gdLst/>
              <a:ahLst/>
              <a:cxnLst>
                <a:cxn ang="0">
                  <a:pos x="0" y="386"/>
                </a:cxn>
                <a:cxn ang="0">
                  <a:pos x="4" y="374"/>
                </a:cxn>
                <a:cxn ang="0">
                  <a:pos x="31" y="343"/>
                </a:cxn>
                <a:cxn ang="0">
                  <a:pos x="81" y="294"/>
                </a:cxn>
                <a:cxn ang="0">
                  <a:pos x="157" y="236"/>
                </a:cxn>
                <a:cxn ang="0">
                  <a:pos x="256" y="172"/>
                </a:cxn>
                <a:cxn ang="0">
                  <a:pos x="384" y="112"/>
                </a:cxn>
                <a:cxn ang="0">
                  <a:pos x="537" y="58"/>
                </a:cxn>
                <a:cxn ang="0">
                  <a:pos x="721" y="19"/>
                </a:cxn>
                <a:cxn ang="0">
                  <a:pos x="902" y="0"/>
                </a:cxn>
                <a:cxn ang="0">
                  <a:pos x="1057" y="4"/>
                </a:cxn>
                <a:cxn ang="0">
                  <a:pos x="1189" y="27"/>
                </a:cxn>
                <a:cxn ang="0">
                  <a:pos x="1301" y="64"/>
                </a:cxn>
                <a:cxn ang="0">
                  <a:pos x="1390" y="106"/>
                </a:cxn>
                <a:cxn ang="0">
                  <a:pos x="1464" y="153"/>
                </a:cxn>
                <a:cxn ang="0">
                  <a:pos x="1522" y="196"/>
                </a:cxn>
                <a:cxn ang="0">
                  <a:pos x="1569" y="232"/>
                </a:cxn>
                <a:cxn ang="0">
                  <a:pos x="1643" y="296"/>
                </a:cxn>
                <a:cxn ang="0">
                  <a:pos x="1701" y="364"/>
                </a:cxn>
                <a:cxn ang="0">
                  <a:pos x="1743" y="430"/>
                </a:cxn>
                <a:cxn ang="0">
                  <a:pos x="1780" y="500"/>
                </a:cxn>
                <a:cxn ang="0">
                  <a:pos x="1809" y="568"/>
                </a:cxn>
                <a:cxn ang="0">
                  <a:pos x="1840" y="638"/>
                </a:cxn>
                <a:cxn ang="0">
                  <a:pos x="1875" y="707"/>
                </a:cxn>
                <a:cxn ang="0">
                  <a:pos x="1920" y="777"/>
                </a:cxn>
                <a:cxn ang="0">
                  <a:pos x="1906" y="764"/>
                </a:cxn>
                <a:cxn ang="0">
                  <a:pos x="1868" y="729"/>
                </a:cxn>
                <a:cxn ang="0">
                  <a:pos x="1802" y="678"/>
                </a:cxn>
                <a:cxn ang="0">
                  <a:pos x="1712" y="620"/>
                </a:cxn>
                <a:cxn ang="0">
                  <a:pos x="1594" y="554"/>
                </a:cxn>
                <a:cxn ang="0">
                  <a:pos x="1451" y="492"/>
                </a:cxn>
                <a:cxn ang="0">
                  <a:pos x="1282" y="438"/>
                </a:cxn>
                <a:cxn ang="0">
                  <a:pos x="1088" y="395"/>
                </a:cxn>
                <a:cxn ang="0">
                  <a:pos x="886" y="364"/>
                </a:cxn>
                <a:cxn ang="0">
                  <a:pos x="702" y="343"/>
                </a:cxn>
                <a:cxn ang="0">
                  <a:pos x="533" y="329"/>
                </a:cxn>
                <a:cxn ang="0">
                  <a:pos x="386" y="325"/>
                </a:cxn>
                <a:cxn ang="0">
                  <a:pos x="256" y="327"/>
                </a:cxn>
                <a:cxn ang="0">
                  <a:pos x="149" y="341"/>
                </a:cxn>
                <a:cxn ang="0">
                  <a:pos x="62" y="358"/>
                </a:cxn>
                <a:cxn ang="0">
                  <a:pos x="0" y="386"/>
                </a:cxn>
              </a:cxnLst>
              <a:rect l="0" t="0" r="r" b="b"/>
              <a:pathLst>
                <a:path w="1920" h="777">
                  <a:moveTo>
                    <a:pt x="0" y="386"/>
                  </a:moveTo>
                  <a:lnTo>
                    <a:pt x="4" y="374"/>
                  </a:lnTo>
                  <a:lnTo>
                    <a:pt x="31" y="343"/>
                  </a:lnTo>
                  <a:lnTo>
                    <a:pt x="81" y="294"/>
                  </a:lnTo>
                  <a:lnTo>
                    <a:pt x="157" y="236"/>
                  </a:lnTo>
                  <a:lnTo>
                    <a:pt x="256" y="172"/>
                  </a:lnTo>
                  <a:lnTo>
                    <a:pt x="384" y="112"/>
                  </a:lnTo>
                  <a:lnTo>
                    <a:pt x="537" y="58"/>
                  </a:lnTo>
                  <a:lnTo>
                    <a:pt x="721" y="19"/>
                  </a:lnTo>
                  <a:lnTo>
                    <a:pt x="902" y="0"/>
                  </a:lnTo>
                  <a:lnTo>
                    <a:pt x="1057" y="4"/>
                  </a:lnTo>
                  <a:lnTo>
                    <a:pt x="1189" y="27"/>
                  </a:lnTo>
                  <a:lnTo>
                    <a:pt x="1301" y="64"/>
                  </a:lnTo>
                  <a:lnTo>
                    <a:pt x="1390" y="106"/>
                  </a:lnTo>
                  <a:lnTo>
                    <a:pt x="1464" y="153"/>
                  </a:lnTo>
                  <a:lnTo>
                    <a:pt x="1522" y="196"/>
                  </a:lnTo>
                  <a:lnTo>
                    <a:pt x="1569" y="232"/>
                  </a:lnTo>
                  <a:lnTo>
                    <a:pt x="1643" y="296"/>
                  </a:lnTo>
                  <a:lnTo>
                    <a:pt x="1701" y="364"/>
                  </a:lnTo>
                  <a:lnTo>
                    <a:pt x="1743" y="430"/>
                  </a:lnTo>
                  <a:lnTo>
                    <a:pt x="1780" y="500"/>
                  </a:lnTo>
                  <a:lnTo>
                    <a:pt x="1809" y="568"/>
                  </a:lnTo>
                  <a:lnTo>
                    <a:pt x="1840" y="638"/>
                  </a:lnTo>
                  <a:lnTo>
                    <a:pt x="1875" y="707"/>
                  </a:lnTo>
                  <a:lnTo>
                    <a:pt x="1920" y="777"/>
                  </a:lnTo>
                  <a:lnTo>
                    <a:pt x="1906" y="764"/>
                  </a:lnTo>
                  <a:lnTo>
                    <a:pt x="1868" y="729"/>
                  </a:lnTo>
                  <a:lnTo>
                    <a:pt x="1802" y="678"/>
                  </a:lnTo>
                  <a:lnTo>
                    <a:pt x="1712" y="620"/>
                  </a:lnTo>
                  <a:lnTo>
                    <a:pt x="1594" y="554"/>
                  </a:lnTo>
                  <a:lnTo>
                    <a:pt x="1451" y="492"/>
                  </a:lnTo>
                  <a:lnTo>
                    <a:pt x="1282" y="438"/>
                  </a:lnTo>
                  <a:lnTo>
                    <a:pt x="1088" y="395"/>
                  </a:lnTo>
                  <a:lnTo>
                    <a:pt x="886" y="364"/>
                  </a:lnTo>
                  <a:lnTo>
                    <a:pt x="702" y="343"/>
                  </a:lnTo>
                  <a:lnTo>
                    <a:pt x="533" y="329"/>
                  </a:lnTo>
                  <a:lnTo>
                    <a:pt x="386" y="325"/>
                  </a:lnTo>
                  <a:lnTo>
                    <a:pt x="256" y="327"/>
                  </a:lnTo>
                  <a:lnTo>
                    <a:pt x="149" y="341"/>
                  </a:lnTo>
                  <a:lnTo>
                    <a:pt x="62" y="358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8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55" name="Freeform 627"/>
            <p:cNvSpPr>
              <a:spLocks/>
            </p:cNvSpPr>
            <p:nvPr/>
          </p:nvSpPr>
          <p:spPr bwMode="auto">
            <a:xfrm>
              <a:off x="2923" y="1833"/>
              <a:ext cx="661" cy="205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4" y="292"/>
                </a:cxn>
                <a:cxn ang="0">
                  <a:pos x="28" y="271"/>
                </a:cxn>
                <a:cxn ang="0">
                  <a:pos x="68" y="240"/>
                </a:cxn>
                <a:cxn ang="0">
                  <a:pos x="126" y="203"/>
                </a:cxn>
                <a:cxn ang="0">
                  <a:pos x="196" y="161"/>
                </a:cxn>
                <a:cxn ang="0">
                  <a:pos x="284" y="118"/>
                </a:cxn>
                <a:cxn ang="0">
                  <a:pos x="382" y="79"/>
                </a:cxn>
                <a:cxn ang="0">
                  <a:pos x="497" y="46"/>
                </a:cxn>
                <a:cxn ang="0">
                  <a:pos x="602" y="21"/>
                </a:cxn>
                <a:cxn ang="0">
                  <a:pos x="695" y="5"/>
                </a:cxn>
                <a:cxn ang="0">
                  <a:pos x="772" y="0"/>
                </a:cxn>
                <a:cxn ang="0">
                  <a:pos x="840" y="0"/>
                </a:cxn>
                <a:cxn ang="0">
                  <a:pos x="893" y="3"/>
                </a:cxn>
                <a:cxn ang="0">
                  <a:pos x="939" y="15"/>
                </a:cxn>
                <a:cxn ang="0">
                  <a:pos x="976" y="27"/>
                </a:cxn>
                <a:cxn ang="0">
                  <a:pos x="1009" y="44"/>
                </a:cxn>
                <a:cxn ang="0">
                  <a:pos x="1061" y="75"/>
                </a:cxn>
                <a:cxn ang="0">
                  <a:pos x="1114" y="112"/>
                </a:cxn>
                <a:cxn ang="0">
                  <a:pos x="1162" y="151"/>
                </a:cxn>
                <a:cxn ang="0">
                  <a:pos x="1209" y="197"/>
                </a:cxn>
                <a:cxn ang="0">
                  <a:pos x="1247" y="246"/>
                </a:cxn>
                <a:cxn ang="0">
                  <a:pos x="1282" y="298"/>
                </a:cxn>
                <a:cxn ang="0">
                  <a:pos x="1306" y="352"/>
                </a:cxn>
                <a:cxn ang="0">
                  <a:pos x="1323" y="411"/>
                </a:cxn>
                <a:cxn ang="0">
                  <a:pos x="1311" y="405"/>
                </a:cxn>
                <a:cxn ang="0">
                  <a:pos x="1284" y="395"/>
                </a:cxn>
                <a:cxn ang="0">
                  <a:pos x="1236" y="380"/>
                </a:cxn>
                <a:cxn ang="0">
                  <a:pos x="1170" y="362"/>
                </a:cxn>
                <a:cxn ang="0">
                  <a:pos x="1085" y="337"/>
                </a:cxn>
                <a:cxn ang="0">
                  <a:pos x="984" y="314"/>
                </a:cxn>
                <a:cxn ang="0">
                  <a:pos x="865" y="288"/>
                </a:cxn>
                <a:cxn ang="0">
                  <a:pos x="732" y="265"/>
                </a:cxn>
                <a:cxn ang="0">
                  <a:pos x="592" y="246"/>
                </a:cxn>
                <a:cxn ang="0">
                  <a:pos x="468" y="236"/>
                </a:cxn>
                <a:cxn ang="0">
                  <a:pos x="355" y="232"/>
                </a:cxn>
                <a:cxn ang="0">
                  <a:pos x="258" y="238"/>
                </a:cxn>
                <a:cxn ang="0">
                  <a:pos x="171" y="248"/>
                </a:cxn>
                <a:cxn ang="0">
                  <a:pos x="101" y="263"/>
                </a:cxn>
                <a:cxn ang="0">
                  <a:pos x="43" y="279"/>
                </a:cxn>
                <a:cxn ang="0">
                  <a:pos x="0" y="300"/>
                </a:cxn>
              </a:cxnLst>
              <a:rect l="0" t="0" r="r" b="b"/>
              <a:pathLst>
                <a:path w="1323" h="411">
                  <a:moveTo>
                    <a:pt x="0" y="300"/>
                  </a:moveTo>
                  <a:lnTo>
                    <a:pt x="4" y="292"/>
                  </a:lnTo>
                  <a:lnTo>
                    <a:pt x="28" y="271"/>
                  </a:lnTo>
                  <a:lnTo>
                    <a:pt x="68" y="240"/>
                  </a:lnTo>
                  <a:lnTo>
                    <a:pt x="126" y="203"/>
                  </a:lnTo>
                  <a:lnTo>
                    <a:pt x="196" y="161"/>
                  </a:lnTo>
                  <a:lnTo>
                    <a:pt x="284" y="118"/>
                  </a:lnTo>
                  <a:lnTo>
                    <a:pt x="382" y="79"/>
                  </a:lnTo>
                  <a:lnTo>
                    <a:pt x="497" y="46"/>
                  </a:lnTo>
                  <a:lnTo>
                    <a:pt x="602" y="21"/>
                  </a:lnTo>
                  <a:lnTo>
                    <a:pt x="695" y="5"/>
                  </a:lnTo>
                  <a:lnTo>
                    <a:pt x="772" y="0"/>
                  </a:lnTo>
                  <a:lnTo>
                    <a:pt x="840" y="0"/>
                  </a:lnTo>
                  <a:lnTo>
                    <a:pt x="893" y="3"/>
                  </a:lnTo>
                  <a:lnTo>
                    <a:pt x="939" y="15"/>
                  </a:lnTo>
                  <a:lnTo>
                    <a:pt x="976" y="27"/>
                  </a:lnTo>
                  <a:lnTo>
                    <a:pt x="1009" y="44"/>
                  </a:lnTo>
                  <a:lnTo>
                    <a:pt x="1061" y="75"/>
                  </a:lnTo>
                  <a:lnTo>
                    <a:pt x="1114" y="112"/>
                  </a:lnTo>
                  <a:lnTo>
                    <a:pt x="1162" y="151"/>
                  </a:lnTo>
                  <a:lnTo>
                    <a:pt x="1209" y="197"/>
                  </a:lnTo>
                  <a:lnTo>
                    <a:pt x="1247" y="246"/>
                  </a:lnTo>
                  <a:lnTo>
                    <a:pt x="1282" y="298"/>
                  </a:lnTo>
                  <a:lnTo>
                    <a:pt x="1306" y="352"/>
                  </a:lnTo>
                  <a:lnTo>
                    <a:pt x="1323" y="411"/>
                  </a:lnTo>
                  <a:lnTo>
                    <a:pt x="1311" y="405"/>
                  </a:lnTo>
                  <a:lnTo>
                    <a:pt x="1284" y="395"/>
                  </a:lnTo>
                  <a:lnTo>
                    <a:pt x="1236" y="380"/>
                  </a:lnTo>
                  <a:lnTo>
                    <a:pt x="1170" y="362"/>
                  </a:lnTo>
                  <a:lnTo>
                    <a:pt x="1085" y="337"/>
                  </a:lnTo>
                  <a:lnTo>
                    <a:pt x="984" y="314"/>
                  </a:lnTo>
                  <a:lnTo>
                    <a:pt x="865" y="288"/>
                  </a:lnTo>
                  <a:lnTo>
                    <a:pt x="732" y="265"/>
                  </a:lnTo>
                  <a:lnTo>
                    <a:pt x="592" y="246"/>
                  </a:lnTo>
                  <a:lnTo>
                    <a:pt x="468" y="236"/>
                  </a:lnTo>
                  <a:lnTo>
                    <a:pt x="355" y="232"/>
                  </a:lnTo>
                  <a:lnTo>
                    <a:pt x="258" y="238"/>
                  </a:lnTo>
                  <a:lnTo>
                    <a:pt x="171" y="248"/>
                  </a:lnTo>
                  <a:lnTo>
                    <a:pt x="101" y="263"/>
                  </a:lnTo>
                  <a:lnTo>
                    <a:pt x="43" y="279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56" name="Freeform 628"/>
            <p:cNvSpPr>
              <a:spLocks/>
            </p:cNvSpPr>
            <p:nvPr/>
          </p:nvSpPr>
          <p:spPr bwMode="auto">
            <a:xfrm>
              <a:off x="2998" y="1853"/>
              <a:ext cx="411" cy="120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0" y="206"/>
                </a:cxn>
                <a:cxn ang="0">
                  <a:pos x="13" y="192"/>
                </a:cxn>
                <a:cxn ang="0">
                  <a:pos x="37" y="173"/>
                </a:cxn>
                <a:cxn ang="0">
                  <a:pos x="73" y="148"/>
                </a:cxn>
                <a:cxn ang="0">
                  <a:pos x="114" y="119"/>
                </a:cxn>
                <a:cxn ang="0">
                  <a:pos x="168" y="91"/>
                </a:cxn>
                <a:cxn ang="0">
                  <a:pos x="229" y="62"/>
                </a:cxn>
                <a:cxn ang="0">
                  <a:pos x="298" y="41"/>
                </a:cxn>
                <a:cxn ang="0">
                  <a:pos x="362" y="22"/>
                </a:cxn>
                <a:cxn ang="0">
                  <a:pos x="421" y="10"/>
                </a:cxn>
                <a:cxn ang="0">
                  <a:pos x="469" y="2"/>
                </a:cxn>
                <a:cxn ang="0">
                  <a:pos x="512" y="0"/>
                </a:cxn>
                <a:cxn ang="0">
                  <a:pos x="545" y="0"/>
                </a:cxn>
                <a:cxn ang="0">
                  <a:pos x="574" y="6"/>
                </a:cxn>
                <a:cxn ang="0">
                  <a:pos x="597" y="12"/>
                </a:cxn>
                <a:cxn ang="0">
                  <a:pos x="618" y="22"/>
                </a:cxn>
                <a:cxn ang="0">
                  <a:pos x="651" y="39"/>
                </a:cxn>
                <a:cxn ang="0">
                  <a:pos x="684" y="60"/>
                </a:cxn>
                <a:cxn ang="0">
                  <a:pos x="713" y="84"/>
                </a:cxn>
                <a:cxn ang="0">
                  <a:pos x="744" y="113"/>
                </a:cxn>
                <a:cxn ang="0">
                  <a:pos x="770" y="140"/>
                </a:cxn>
                <a:cxn ang="0">
                  <a:pos x="791" y="171"/>
                </a:cxn>
                <a:cxn ang="0">
                  <a:pos x="808" y="204"/>
                </a:cxn>
                <a:cxn ang="0">
                  <a:pos x="822" y="241"/>
                </a:cxn>
                <a:cxn ang="0">
                  <a:pos x="814" y="237"/>
                </a:cxn>
                <a:cxn ang="0">
                  <a:pos x="797" y="233"/>
                </a:cxn>
                <a:cxn ang="0">
                  <a:pos x="766" y="223"/>
                </a:cxn>
                <a:cxn ang="0">
                  <a:pos x="725" y="216"/>
                </a:cxn>
                <a:cxn ang="0">
                  <a:pos x="673" y="204"/>
                </a:cxn>
                <a:cxn ang="0">
                  <a:pos x="609" y="192"/>
                </a:cxn>
                <a:cxn ang="0">
                  <a:pos x="533" y="181"/>
                </a:cxn>
                <a:cxn ang="0">
                  <a:pos x="450" y="171"/>
                </a:cxn>
                <a:cxn ang="0">
                  <a:pos x="362" y="161"/>
                </a:cxn>
                <a:cxn ang="0">
                  <a:pos x="285" y="157"/>
                </a:cxn>
                <a:cxn ang="0">
                  <a:pos x="215" y="157"/>
                </a:cxn>
                <a:cxn ang="0">
                  <a:pos x="155" y="163"/>
                </a:cxn>
                <a:cxn ang="0">
                  <a:pos x="102" y="171"/>
                </a:cxn>
                <a:cxn ang="0">
                  <a:pos x="60" y="183"/>
                </a:cxn>
                <a:cxn ang="0">
                  <a:pos x="25" y="194"/>
                </a:cxn>
                <a:cxn ang="0">
                  <a:pos x="0" y="210"/>
                </a:cxn>
              </a:cxnLst>
              <a:rect l="0" t="0" r="r" b="b"/>
              <a:pathLst>
                <a:path w="822" h="241">
                  <a:moveTo>
                    <a:pt x="0" y="210"/>
                  </a:moveTo>
                  <a:lnTo>
                    <a:pt x="0" y="206"/>
                  </a:lnTo>
                  <a:lnTo>
                    <a:pt x="13" y="192"/>
                  </a:lnTo>
                  <a:lnTo>
                    <a:pt x="37" y="173"/>
                  </a:lnTo>
                  <a:lnTo>
                    <a:pt x="73" y="148"/>
                  </a:lnTo>
                  <a:lnTo>
                    <a:pt x="114" y="119"/>
                  </a:lnTo>
                  <a:lnTo>
                    <a:pt x="168" y="91"/>
                  </a:lnTo>
                  <a:lnTo>
                    <a:pt x="229" y="62"/>
                  </a:lnTo>
                  <a:lnTo>
                    <a:pt x="298" y="41"/>
                  </a:lnTo>
                  <a:lnTo>
                    <a:pt x="362" y="22"/>
                  </a:lnTo>
                  <a:lnTo>
                    <a:pt x="421" y="10"/>
                  </a:lnTo>
                  <a:lnTo>
                    <a:pt x="469" y="2"/>
                  </a:lnTo>
                  <a:lnTo>
                    <a:pt x="512" y="0"/>
                  </a:lnTo>
                  <a:lnTo>
                    <a:pt x="545" y="0"/>
                  </a:lnTo>
                  <a:lnTo>
                    <a:pt x="574" y="6"/>
                  </a:lnTo>
                  <a:lnTo>
                    <a:pt x="597" y="12"/>
                  </a:lnTo>
                  <a:lnTo>
                    <a:pt x="618" y="22"/>
                  </a:lnTo>
                  <a:lnTo>
                    <a:pt x="651" y="39"/>
                  </a:lnTo>
                  <a:lnTo>
                    <a:pt x="684" y="60"/>
                  </a:lnTo>
                  <a:lnTo>
                    <a:pt x="713" y="84"/>
                  </a:lnTo>
                  <a:lnTo>
                    <a:pt x="744" y="113"/>
                  </a:lnTo>
                  <a:lnTo>
                    <a:pt x="770" y="140"/>
                  </a:lnTo>
                  <a:lnTo>
                    <a:pt x="791" y="171"/>
                  </a:lnTo>
                  <a:lnTo>
                    <a:pt x="808" y="204"/>
                  </a:lnTo>
                  <a:lnTo>
                    <a:pt x="822" y="241"/>
                  </a:lnTo>
                  <a:lnTo>
                    <a:pt x="814" y="237"/>
                  </a:lnTo>
                  <a:lnTo>
                    <a:pt x="797" y="233"/>
                  </a:lnTo>
                  <a:lnTo>
                    <a:pt x="766" y="223"/>
                  </a:lnTo>
                  <a:lnTo>
                    <a:pt x="725" y="216"/>
                  </a:lnTo>
                  <a:lnTo>
                    <a:pt x="673" y="204"/>
                  </a:lnTo>
                  <a:lnTo>
                    <a:pt x="609" y="192"/>
                  </a:lnTo>
                  <a:lnTo>
                    <a:pt x="533" y="181"/>
                  </a:lnTo>
                  <a:lnTo>
                    <a:pt x="450" y="171"/>
                  </a:lnTo>
                  <a:lnTo>
                    <a:pt x="362" y="161"/>
                  </a:lnTo>
                  <a:lnTo>
                    <a:pt x="285" y="157"/>
                  </a:lnTo>
                  <a:lnTo>
                    <a:pt x="215" y="157"/>
                  </a:lnTo>
                  <a:lnTo>
                    <a:pt x="155" y="163"/>
                  </a:lnTo>
                  <a:lnTo>
                    <a:pt x="102" y="171"/>
                  </a:lnTo>
                  <a:lnTo>
                    <a:pt x="60" y="183"/>
                  </a:lnTo>
                  <a:lnTo>
                    <a:pt x="25" y="194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FFDE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58" name="Freeform 630"/>
            <p:cNvSpPr>
              <a:spLocks/>
            </p:cNvSpPr>
            <p:nvPr/>
          </p:nvSpPr>
          <p:spPr bwMode="auto">
            <a:xfrm>
              <a:off x="2969" y="2170"/>
              <a:ext cx="322" cy="667"/>
            </a:xfrm>
            <a:custGeom>
              <a:avLst/>
              <a:gdLst/>
              <a:ahLst/>
              <a:cxnLst>
                <a:cxn ang="0">
                  <a:pos x="488" y="55"/>
                </a:cxn>
                <a:cxn ang="0">
                  <a:pos x="469" y="80"/>
                </a:cxn>
                <a:cxn ang="0">
                  <a:pos x="420" y="153"/>
                </a:cxn>
                <a:cxn ang="0">
                  <a:pos x="351" y="262"/>
                </a:cxn>
                <a:cxn ang="0">
                  <a:pos x="271" y="394"/>
                </a:cxn>
                <a:cxn ang="0">
                  <a:pos x="186" y="532"/>
                </a:cxn>
                <a:cxn ang="0">
                  <a:pos x="108" y="671"/>
                </a:cxn>
                <a:cxn ang="0">
                  <a:pos x="46" y="797"/>
                </a:cxn>
                <a:cxn ang="0">
                  <a:pos x="11" y="898"/>
                </a:cxn>
                <a:cxn ang="0">
                  <a:pos x="0" y="977"/>
                </a:cxn>
                <a:cxn ang="0">
                  <a:pos x="9" y="1059"/>
                </a:cxn>
                <a:cxn ang="0">
                  <a:pos x="31" y="1131"/>
                </a:cxn>
                <a:cxn ang="0">
                  <a:pos x="64" y="1198"/>
                </a:cxn>
                <a:cxn ang="0">
                  <a:pos x="96" y="1253"/>
                </a:cxn>
                <a:cxn ang="0">
                  <a:pos x="129" y="1295"/>
                </a:cxn>
                <a:cxn ang="0">
                  <a:pos x="153" y="1323"/>
                </a:cxn>
                <a:cxn ang="0">
                  <a:pos x="162" y="1334"/>
                </a:cxn>
                <a:cxn ang="0">
                  <a:pos x="166" y="1330"/>
                </a:cxn>
                <a:cxn ang="0">
                  <a:pos x="182" y="1321"/>
                </a:cxn>
                <a:cxn ang="0">
                  <a:pos x="205" y="1301"/>
                </a:cxn>
                <a:cxn ang="0">
                  <a:pos x="238" y="1274"/>
                </a:cxn>
                <a:cxn ang="0">
                  <a:pos x="271" y="1233"/>
                </a:cxn>
                <a:cxn ang="0">
                  <a:pos x="310" y="1183"/>
                </a:cxn>
                <a:cxn ang="0">
                  <a:pos x="349" y="1117"/>
                </a:cxn>
                <a:cxn ang="0">
                  <a:pos x="387" y="1038"/>
                </a:cxn>
                <a:cxn ang="0">
                  <a:pos x="424" y="923"/>
                </a:cxn>
                <a:cxn ang="0">
                  <a:pos x="467" y="774"/>
                </a:cxn>
                <a:cxn ang="0">
                  <a:pos x="510" y="605"/>
                </a:cxn>
                <a:cxn ang="0">
                  <a:pos x="552" y="431"/>
                </a:cxn>
                <a:cxn ang="0">
                  <a:pos x="587" y="266"/>
                </a:cxn>
                <a:cxn ang="0">
                  <a:pos x="616" y="130"/>
                </a:cxn>
                <a:cxn ang="0">
                  <a:pos x="636" y="37"/>
                </a:cxn>
                <a:cxn ang="0">
                  <a:pos x="643" y="4"/>
                </a:cxn>
                <a:cxn ang="0">
                  <a:pos x="638" y="2"/>
                </a:cxn>
                <a:cxn ang="0">
                  <a:pos x="628" y="0"/>
                </a:cxn>
                <a:cxn ang="0">
                  <a:pos x="612" y="0"/>
                </a:cxn>
                <a:cxn ang="0">
                  <a:pos x="593" y="2"/>
                </a:cxn>
                <a:cxn ang="0">
                  <a:pos x="568" y="6"/>
                </a:cxn>
                <a:cxn ang="0">
                  <a:pos x="543" y="16"/>
                </a:cxn>
                <a:cxn ang="0">
                  <a:pos x="515" y="31"/>
                </a:cxn>
                <a:cxn ang="0">
                  <a:pos x="488" y="55"/>
                </a:cxn>
              </a:cxnLst>
              <a:rect l="0" t="0" r="r" b="b"/>
              <a:pathLst>
                <a:path w="643" h="1334">
                  <a:moveTo>
                    <a:pt x="488" y="55"/>
                  </a:moveTo>
                  <a:lnTo>
                    <a:pt x="469" y="80"/>
                  </a:lnTo>
                  <a:lnTo>
                    <a:pt x="420" y="153"/>
                  </a:lnTo>
                  <a:lnTo>
                    <a:pt x="351" y="262"/>
                  </a:lnTo>
                  <a:lnTo>
                    <a:pt x="271" y="394"/>
                  </a:lnTo>
                  <a:lnTo>
                    <a:pt x="186" y="532"/>
                  </a:lnTo>
                  <a:lnTo>
                    <a:pt x="108" y="671"/>
                  </a:lnTo>
                  <a:lnTo>
                    <a:pt x="46" y="797"/>
                  </a:lnTo>
                  <a:lnTo>
                    <a:pt x="11" y="898"/>
                  </a:lnTo>
                  <a:lnTo>
                    <a:pt x="0" y="977"/>
                  </a:lnTo>
                  <a:lnTo>
                    <a:pt x="9" y="1059"/>
                  </a:lnTo>
                  <a:lnTo>
                    <a:pt x="31" y="1131"/>
                  </a:lnTo>
                  <a:lnTo>
                    <a:pt x="64" y="1198"/>
                  </a:lnTo>
                  <a:lnTo>
                    <a:pt x="96" y="1253"/>
                  </a:lnTo>
                  <a:lnTo>
                    <a:pt x="129" y="1295"/>
                  </a:lnTo>
                  <a:lnTo>
                    <a:pt x="153" y="1323"/>
                  </a:lnTo>
                  <a:lnTo>
                    <a:pt x="162" y="1334"/>
                  </a:lnTo>
                  <a:lnTo>
                    <a:pt x="166" y="1330"/>
                  </a:lnTo>
                  <a:lnTo>
                    <a:pt x="182" y="1321"/>
                  </a:lnTo>
                  <a:lnTo>
                    <a:pt x="205" y="1301"/>
                  </a:lnTo>
                  <a:lnTo>
                    <a:pt x="238" y="1274"/>
                  </a:lnTo>
                  <a:lnTo>
                    <a:pt x="271" y="1233"/>
                  </a:lnTo>
                  <a:lnTo>
                    <a:pt x="310" y="1183"/>
                  </a:lnTo>
                  <a:lnTo>
                    <a:pt x="349" y="1117"/>
                  </a:lnTo>
                  <a:lnTo>
                    <a:pt x="387" y="1038"/>
                  </a:lnTo>
                  <a:lnTo>
                    <a:pt x="424" y="923"/>
                  </a:lnTo>
                  <a:lnTo>
                    <a:pt x="467" y="774"/>
                  </a:lnTo>
                  <a:lnTo>
                    <a:pt x="510" y="605"/>
                  </a:lnTo>
                  <a:lnTo>
                    <a:pt x="552" y="431"/>
                  </a:lnTo>
                  <a:lnTo>
                    <a:pt x="587" y="266"/>
                  </a:lnTo>
                  <a:lnTo>
                    <a:pt x="616" y="130"/>
                  </a:lnTo>
                  <a:lnTo>
                    <a:pt x="636" y="37"/>
                  </a:lnTo>
                  <a:lnTo>
                    <a:pt x="643" y="4"/>
                  </a:lnTo>
                  <a:lnTo>
                    <a:pt x="638" y="2"/>
                  </a:lnTo>
                  <a:lnTo>
                    <a:pt x="628" y="0"/>
                  </a:lnTo>
                  <a:lnTo>
                    <a:pt x="612" y="0"/>
                  </a:lnTo>
                  <a:lnTo>
                    <a:pt x="593" y="2"/>
                  </a:lnTo>
                  <a:lnTo>
                    <a:pt x="568" y="6"/>
                  </a:lnTo>
                  <a:lnTo>
                    <a:pt x="543" y="16"/>
                  </a:lnTo>
                  <a:lnTo>
                    <a:pt x="515" y="31"/>
                  </a:lnTo>
                  <a:lnTo>
                    <a:pt x="488" y="55"/>
                  </a:lnTo>
                  <a:close/>
                </a:path>
              </a:pathLst>
            </a:custGeom>
            <a:solidFill>
              <a:srgbClr val="B869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59" name="Freeform 631"/>
            <p:cNvSpPr>
              <a:spLocks/>
            </p:cNvSpPr>
            <p:nvPr/>
          </p:nvSpPr>
          <p:spPr bwMode="auto">
            <a:xfrm>
              <a:off x="2984" y="2195"/>
              <a:ext cx="266" cy="552"/>
            </a:xfrm>
            <a:custGeom>
              <a:avLst/>
              <a:gdLst/>
              <a:ahLst/>
              <a:cxnLst>
                <a:cxn ang="0">
                  <a:pos x="459" y="25"/>
                </a:cxn>
                <a:cxn ang="0">
                  <a:pos x="440" y="56"/>
                </a:cxn>
                <a:cxn ang="0">
                  <a:pos x="391" y="145"/>
                </a:cxn>
                <a:cxn ang="0">
                  <a:pos x="322" y="271"/>
                </a:cxn>
                <a:cxn ang="0">
                  <a:pos x="242" y="422"/>
                </a:cxn>
                <a:cxn ang="0">
                  <a:pos x="161" y="576"/>
                </a:cxn>
                <a:cxn ang="0">
                  <a:pos x="89" y="717"/>
                </a:cxn>
                <a:cxn ang="0">
                  <a:pos x="33" y="830"/>
                </a:cxn>
                <a:cxn ang="0">
                  <a:pos x="7" y="899"/>
                </a:cxn>
                <a:cxn ang="0">
                  <a:pos x="0" y="936"/>
                </a:cxn>
                <a:cxn ang="0">
                  <a:pos x="3" y="975"/>
                </a:cxn>
                <a:cxn ang="0">
                  <a:pos x="13" y="1008"/>
                </a:cxn>
                <a:cxn ang="0">
                  <a:pos x="31" y="1039"/>
                </a:cxn>
                <a:cxn ang="0">
                  <a:pos x="46" y="1064"/>
                </a:cxn>
                <a:cxn ang="0">
                  <a:pos x="62" y="1085"/>
                </a:cxn>
                <a:cxn ang="0">
                  <a:pos x="71" y="1097"/>
                </a:cxn>
                <a:cxn ang="0">
                  <a:pos x="77" y="1103"/>
                </a:cxn>
                <a:cxn ang="0">
                  <a:pos x="77" y="1101"/>
                </a:cxn>
                <a:cxn ang="0">
                  <a:pos x="85" y="1095"/>
                </a:cxn>
                <a:cxn ang="0">
                  <a:pos x="97" y="1085"/>
                </a:cxn>
                <a:cxn ang="0">
                  <a:pos x="112" y="1074"/>
                </a:cxn>
                <a:cxn ang="0">
                  <a:pos x="128" y="1054"/>
                </a:cxn>
                <a:cxn ang="0">
                  <a:pos x="145" y="1031"/>
                </a:cxn>
                <a:cxn ang="0">
                  <a:pos x="163" y="1000"/>
                </a:cxn>
                <a:cxn ang="0">
                  <a:pos x="182" y="965"/>
                </a:cxn>
                <a:cxn ang="0">
                  <a:pos x="209" y="890"/>
                </a:cxn>
                <a:cxn ang="0">
                  <a:pos x="256" y="767"/>
                </a:cxn>
                <a:cxn ang="0">
                  <a:pos x="312" y="610"/>
                </a:cxn>
                <a:cxn ang="0">
                  <a:pos x="374" y="442"/>
                </a:cxn>
                <a:cxn ang="0">
                  <a:pos x="432" y="277"/>
                </a:cxn>
                <a:cxn ang="0">
                  <a:pos x="483" y="137"/>
                </a:cxn>
                <a:cxn ang="0">
                  <a:pos x="519" y="38"/>
                </a:cxn>
                <a:cxn ang="0">
                  <a:pos x="533" y="4"/>
                </a:cxn>
                <a:cxn ang="0">
                  <a:pos x="529" y="2"/>
                </a:cxn>
                <a:cxn ang="0">
                  <a:pos x="525" y="2"/>
                </a:cxn>
                <a:cxn ang="0">
                  <a:pos x="517" y="0"/>
                </a:cxn>
                <a:cxn ang="0">
                  <a:pos x="508" y="2"/>
                </a:cxn>
                <a:cxn ang="0">
                  <a:pos x="496" y="2"/>
                </a:cxn>
                <a:cxn ang="0">
                  <a:pos x="484" y="7"/>
                </a:cxn>
                <a:cxn ang="0">
                  <a:pos x="471" y="13"/>
                </a:cxn>
                <a:cxn ang="0">
                  <a:pos x="459" y="25"/>
                </a:cxn>
              </a:cxnLst>
              <a:rect l="0" t="0" r="r" b="b"/>
              <a:pathLst>
                <a:path w="533" h="1103">
                  <a:moveTo>
                    <a:pt x="459" y="25"/>
                  </a:moveTo>
                  <a:lnTo>
                    <a:pt x="440" y="56"/>
                  </a:lnTo>
                  <a:lnTo>
                    <a:pt x="391" y="145"/>
                  </a:lnTo>
                  <a:lnTo>
                    <a:pt x="322" y="271"/>
                  </a:lnTo>
                  <a:lnTo>
                    <a:pt x="242" y="422"/>
                  </a:lnTo>
                  <a:lnTo>
                    <a:pt x="161" y="576"/>
                  </a:lnTo>
                  <a:lnTo>
                    <a:pt x="89" y="717"/>
                  </a:lnTo>
                  <a:lnTo>
                    <a:pt x="33" y="830"/>
                  </a:lnTo>
                  <a:lnTo>
                    <a:pt x="7" y="899"/>
                  </a:lnTo>
                  <a:lnTo>
                    <a:pt x="0" y="936"/>
                  </a:lnTo>
                  <a:lnTo>
                    <a:pt x="3" y="975"/>
                  </a:lnTo>
                  <a:lnTo>
                    <a:pt x="13" y="1008"/>
                  </a:lnTo>
                  <a:lnTo>
                    <a:pt x="31" y="1039"/>
                  </a:lnTo>
                  <a:lnTo>
                    <a:pt x="46" y="1064"/>
                  </a:lnTo>
                  <a:lnTo>
                    <a:pt x="62" y="1085"/>
                  </a:lnTo>
                  <a:lnTo>
                    <a:pt x="71" y="1097"/>
                  </a:lnTo>
                  <a:lnTo>
                    <a:pt x="77" y="1103"/>
                  </a:lnTo>
                  <a:lnTo>
                    <a:pt x="77" y="1101"/>
                  </a:lnTo>
                  <a:lnTo>
                    <a:pt x="85" y="1095"/>
                  </a:lnTo>
                  <a:lnTo>
                    <a:pt x="97" y="1085"/>
                  </a:lnTo>
                  <a:lnTo>
                    <a:pt x="112" y="1074"/>
                  </a:lnTo>
                  <a:lnTo>
                    <a:pt x="128" y="1054"/>
                  </a:lnTo>
                  <a:lnTo>
                    <a:pt x="145" y="1031"/>
                  </a:lnTo>
                  <a:lnTo>
                    <a:pt x="163" y="1000"/>
                  </a:lnTo>
                  <a:lnTo>
                    <a:pt x="182" y="965"/>
                  </a:lnTo>
                  <a:lnTo>
                    <a:pt x="209" y="890"/>
                  </a:lnTo>
                  <a:lnTo>
                    <a:pt x="256" y="767"/>
                  </a:lnTo>
                  <a:lnTo>
                    <a:pt x="312" y="610"/>
                  </a:lnTo>
                  <a:lnTo>
                    <a:pt x="374" y="442"/>
                  </a:lnTo>
                  <a:lnTo>
                    <a:pt x="432" y="277"/>
                  </a:lnTo>
                  <a:lnTo>
                    <a:pt x="483" y="137"/>
                  </a:lnTo>
                  <a:lnTo>
                    <a:pt x="519" y="38"/>
                  </a:lnTo>
                  <a:lnTo>
                    <a:pt x="533" y="4"/>
                  </a:lnTo>
                  <a:lnTo>
                    <a:pt x="529" y="2"/>
                  </a:lnTo>
                  <a:lnTo>
                    <a:pt x="525" y="2"/>
                  </a:lnTo>
                  <a:lnTo>
                    <a:pt x="517" y="0"/>
                  </a:lnTo>
                  <a:lnTo>
                    <a:pt x="508" y="2"/>
                  </a:lnTo>
                  <a:lnTo>
                    <a:pt x="496" y="2"/>
                  </a:lnTo>
                  <a:lnTo>
                    <a:pt x="484" y="7"/>
                  </a:lnTo>
                  <a:lnTo>
                    <a:pt x="471" y="13"/>
                  </a:lnTo>
                  <a:lnTo>
                    <a:pt x="459" y="25"/>
                  </a:lnTo>
                  <a:close/>
                </a:path>
              </a:pathLst>
            </a:custGeom>
            <a:solidFill>
              <a:srgbClr val="E3A6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60" name="Freeform 632"/>
            <p:cNvSpPr>
              <a:spLocks/>
            </p:cNvSpPr>
            <p:nvPr/>
          </p:nvSpPr>
          <p:spPr bwMode="auto">
            <a:xfrm>
              <a:off x="3278" y="2043"/>
              <a:ext cx="534" cy="308"/>
            </a:xfrm>
            <a:custGeom>
              <a:avLst/>
              <a:gdLst/>
              <a:ahLst/>
              <a:cxnLst>
                <a:cxn ang="0">
                  <a:pos x="503" y="617"/>
                </a:cxn>
                <a:cxn ang="0">
                  <a:pos x="503" y="607"/>
                </a:cxn>
                <a:cxn ang="0">
                  <a:pos x="504" y="586"/>
                </a:cxn>
                <a:cxn ang="0">
                  <a:pos x="504" y="551"/>
                </a:cxn>
                <a:cxn ang="0">
                  <a:pos x="503" y="508"/>
                </a:cxn>
                <a:cxn ang="0">
                  <a:pos x="493" y="458"/>
                </a:cxn>
                <a:cxn ang="0">
                  <a:pos x="475" y="406"/>
                </a:cxn>
                <a:cxn ang="0">
                  <a:pos x="448" y="353"/>
                </a:cxn>
                <a:cxn ang="0">
                  <a:pos x="409" y="303"/>
                </a:cxn>
                <a:cxn ang="0">
                  <a:pos x="353" y="256"/>
                </a:cxn>
                <a:cxn ang="0">
                  <a:pos x="291" y="221"/>
                </a:cxn>
                <a:cxn ang="0">
                  <a:pos x="223" y="192"/>
                </a:cxn>
                <a:cxn ang="0">
                  <a:pos x="157" y="175"/>
                </a:cxn>
                <a:cxn ang="0">
                  <a:pos x="95" y="161"/>
                </a:cxn>
                <a:cxn ang="0">
                  <a:pos x="45" y="155"/>
                </a:cxn>
                <a:cxn ang="0">
                  <a:pos x="12" y="152"/>
                </a:cxn>
                <a:cxn ang="0">
                  <a:pos x="0" y="152"/>
                </a:cxn>
                <a:cxn ang="0">
                  <a:pos x="283" y="167"/>
                </a:cxn>
                <a:cxn ang="0">
                  <a:pos x="24" y="86"/>
                </a:cxn>
                <a:cxn ang="0">
                  <a:pos x="322" y="105"/>
                </a:cxn>
                <a:cxn ang="0">
                  <a:pos x="55" y="0"/>
                </a:cxn>
                <a:cxn ang="0">
                  <a:pos x="70" y="0"/>
                </a:cxn>
                <a:cxn ang="0">
                  <a:pos x="117" y="4"/>
                </a:cxn>
                <a:cxn ang="0">
                  <a:pos x="190" y="12"/>
                </a:cxn>
                <a:cxn ang="0">
                  <a:pos x="287" y="33"/>
                </a:cxn>
                <a:cxn ang="0">
                  <a:pos x="404" y="62"/>
                </a:cxn>
                <a:cxn ang="0">
                  <a:pos x="537" y="111"/>
                </a:cxn>
                <a:cxn ang="0">
                  <a:pos x="685" y="177"/>
                </a:cxn>
                <a:cxn ang="0">
                  <a:pos x="844" y="266"/>
                </a:cxn>
                <a:cxn ang="0">
                  <a:pos x="972" y="351"/>
                </a:cxn>
                <a:cxn ang="0">
                  <a:pos x="1044" y="417"/>
                </a:cxn>
                <a:cxn ang="0">
                  <a:pos x="1069" y="466"/>
                </a:cxn>
                <a:cxn ang="0">
                  <a:pos x="1061" y="501"/>
                </a:cxn>
                <a:cxn ang="0">
                  <a:pos x="1030" y="524"/>
                </a:cxn>
                <a:cxn ang="0">
                  <a:pos x="991" y="539"/>
                </a:cxn>
                <a:cxn ang="0">
                  <a:pos x="954" y="549"/>
                </a:cxn>
                <a:cxn ang="0">
                  <a:pos x="933" y="559"/>
                </a:cxn>
                <a:cxn ang="0">
                  <a:pos x="902" y="565"/>
                </a:cxn>
                <a:cxn ang="0">
                  <a:pos x="850" y="574"/>
                </a:cxn>
                <a:cxn ang="0">
                  <a:pos x="780" y="584"/>
                </a:cxn>
                <a:cxn ang="0">
                  <a:pos x="704" y="594"/>
                </a:cxn>
                <a:cxn ang="0">
                  <a:pos x="629" y="601"/>
                </a:cxn>
                <a:cxn ang="0">
                  <a:pos x="565" y="609"/>
                </a:cxn>
                <a:cxn ang="0">
                  <a:pos x="518" y="613"/>
                </a:cxn>
                <a:cxn ang="0">
                  <a:pos x="503" y="617"/>
                </a:cxn>
              </a:cxnLst>
              <a:rect l="0" t="0" r="r" b="b"/>
              <a:pathLst>
                <a:path w="1069" h="617">
                  <a:moveTo>
                    <a:pt x="503" y="617"/>
                  </a:moveTo>
                  <a:lnTo>
                    <a:pt x="503" y="607"/>
                  </a:lnTo>
                  <a:lnTo>
                    <a:pt x="504" y="586"/>
                  </a:lnTo>
                  <a:lnTo>
                    <a:pt x="504" y="551"/>
                  </a:lnTo>
                  <a:lnTo>
                    <a:pt x="503" y="508"/>
                  </a:lnTo>
                  <a:lnTo>
                    <a:pt x="493" y="458"/>
                  </a:lnTo>
                  <a:lnTo>
                    <a:pt x="475" y="406"/>
                  </a:lnTo>
                  <a:lnTo>
                    <a:pt x="448" y="353"/>
                  </a:lnTo>
                  <a:lnTo>
                    <a:pt x="409" y="303"/>
                  </a:lnTo>
                  <a:lnTo>
                    <a:pt x="353" y="256"/>
                  </a:lnTo>
                  <a:lnTo>
                    <a:pt x="291" y="221"/>
                  </a:lnTo>
                  <a:lnTo>
                    <a:pt x="223" y="192"/>
                  </a:lnTo>
                  <a:lnTo>
                    <a:pt x="157" y="175"/>
                  </a:lnTo>
                  <a:lnTo>
                    <a:pt x="95" y="161"/>
                  </a:lnTo>
                  <a:lnTo>
                    <a:pt x="45" y="155"/>
                  </a:lnTo>
                  <a:lnTo>
                    <a:pt x="12" y="152"/>
                  </a:lnTo>
                  <a:lnTo>
                    <a:pt x="0" y="152"/>
                  </a:lnTo>
                  <a:lnTo>
                    <a:pt x="283" y="167"/>
                  </a:lnTo>
                  <a:lnTo>
                    <a:pt x="24" y="86"/>
                  </a:lnTo>
                  <a:lnTo>
                    <a:pt x="322" y="105"/>
                  </a:lnTo>
                  <a:lnTo>
                    <a:pt x="55" y="0"/>
                  </a:lnTo>
                  <a:lnTo>
                    <a:pt x="70" y="0"/>
                  </a:lnTo>
                  <a:lnTo>
                    <a:pt x="117" y="4"/>
                  </a:lnTo>
                  <a:lnTo>
                    <a:pt x="190" y="12"/>
                  </a:lnTo>
                  <a:lnTo>
                    <a:pt x="287" y="33"/>
                  </a:lnTo>
                  <a:lnTo>
                    <a:pt x="404" y="62"/>
                  </a:lnTo>
                  <a:lnTo>
                    <a:pt x="537" y="111"/>
                  </a:lnTo>
                  <a:lnTo>
                    <a:pt x="685" y="177"/>
                  </a:lnTo>
                  <a:lnTo>
                    <a:pt x="844" y="266"/>
                  </a:lnTo>
                  <a:lnTo>
                    <a:pt x="972" y="351"/>
                  </a:lnTo>
                  <a:lnTo>
                    <a:pt x="1044" y="417"/>
                  </a:lnTo>
                  <a:lnTo>
                    <a:pt x="1069" y="466"/>
                  </a:lnTo>
                  <a:lnTo>
                    <a:pt x="1061" y="501"/>
                  </a:lnTo>
                  <a:lnTo>
                    <a:pt x="1030" y="524"/>
                  </a:lnTo>
                  <a:lnTo>
                    <a:pt x="991" y="539"/>
                  </a:lnTo>
                  <a:lnTo>
                    <a:pt x="954" y="549"/>
                  </a:lnTo>
                  <a:lnTo>
                    <a:pt x="933" y="559"/>
                  </a:lnTo>
                  <a:lnTo>
                    <a:pt x="902" y="565"/>
                  </a:lnTo>
                  <a:lnTo>
                    <a:pt x="850" y="574"/>
                  </a:lnTo>
                  <a:lnTo>
                    <a:pt x="780" y="584"/>
                  </a:lnTo>
                  <a:lnTo>
                    <a:pt x="704" y="594"/>
                  </a:lnTo>
                  <a:lnTo>
                    <a:pt x="629" y="601"/>
                  </a:lnTo>
                  <a:lnTo>
                    <a:pt x="565" y="609"/>
                  </a:lnTo>
                  <a:lnTo>
                    <a:pt x="518" y="613"/>
                  </a:lnTo>
                  <a:lnTo>
                    <a:pt x="503" y="617"/>
                  </a:lnTo>
                  <a:close/>
                </a:path>
              </a:pathLst>
            </a:custGeom>
            <a:solidFill>
              <a:srgbClr val="4061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61" name="Freeform 633"/>
            <p:cNvSpPr>
              <a:spLocks/>
            </p:cNvSpPr>
            <p:nvPr/>
          </p:nvSpPr>
          <p:spPr bwMode="auto">
            <a:xfrm>
              <a:off x="3292" y="1815"/>
              <a:ext cx="1466" cy="1438"/>
            </a:xfrm>
            <a:custGeom>
              <a:avLst/>
              <a:gdLst/>
              <a:ahLst/>
              <a:cxnLst>
                <a:cxn ang="0">
                  <a:pos x="216" y="2710"/>
                </a:cxn>
                <a:cxn ang="0">
                  <a:pos x="101" y="2545"/>
                </a:cxn>
                <a:cxn ang="0">
                  <a:pos x="16" y="2324"/>
                </a:cxn>
                <a:cxn ang="0">
                  <a:pos x="8" y="2072"/>
                </a:cxn>
                <a:cxn ang="0">
                  <a:pos x="130" y="1814"/>
                </a:cxn>
                <a:cxn ang="0">
                  <a:pos x="396" y="1557"/>
                </a:cxn>
                <a:cxn ang="0">
                  <a:pos x="695" y="1332"/>
                </a:cxn>
                <a:cxn ang="0">
                  <a:pos x="902" y="1182"/>
                </a:cxn>
                <a:cxn ang="0">
                  <a:pos x="914" y="1116"/>
                </a:cxn>
                <a:cxn ang="0">
                  <a:pos x="821" y="1006"/>
                </a:cxn>
                <a:cxn ang="0">
                  <a:pos x="685" y="841"/>
                </a:cxn>
                <a:cxn ang="0">
                  <a:pos x="555" y="647"/>
                </a:cxn>
                <a:cxn ang="0">
                  <a:pos x="479" y="448"/>
                </a:cxn>
                <a:cxn ang="0">
                  <a:pos x="512" y="273"/>
                </a:cxn>
                <a:cxn ang="0">
                  <a:pos x="642" y="139"/>
                </a:cxn>
                <a:cxn ang="0">
                  <a:pos x="850" y="50"/>
                </a:cxn>
                <a:cxn ang="0">
                  <a:pos x="1112" y="11"/>
                </a:cxn>
                <a:cxn ang="0">
                  <a:pos x="1435" y="0"/>
                </a:cxn>
                <a:cxn ang="0">
                  <a:pos x="1806" y="52"/>
                </a:cxn>
                <a:cxn ang="0">
                  <a:pos x="2203" y="211"/>
                </a:cxn>
                <a:cxn ang="0">
                  <a:pos x="2586" y="504"/>
                </a:cxn>
                <a:cxn ang="0">
                  <a:pos x="2807" y="853"/>
                </a:cxn>
                <a:cxn ang="0">
                  <a:pos x="2900" y="1184"/>
                </a:cxn>
                <a:cxn ang="0">
                  <a:pos x="2921" y="1436"/>
                </a:cxn>
                <a:cxn ang="0">
                  <a:pos x="2929" y="1580"/>
                </a:cxn>
                <a:cxn ang="0">
                  <a:pos x="2927" y="1778"/>
                </a:cxn>
                <a:cxn ang="0">
                  <a:pos x="2859" y="1977"/>
                </a:cxn>
                <a:cxn ang="0">
                  <a:pos x="2673" y="2082"/>
                </a:cxn>
                <a:cxn ang="0">
                  <a:pos x="2345" y="2032"/>
                </a:cxn>
                <a:cxn ang="0">
                  <a:pos x="2070" y="1948"/>
                </a:cxn>
                <a:cxn ang="0">
                  <a:pos x="1885" y="1876"/>
                </a:cxn>
                <a:cxn ang="0">
                  <a:pos x="1792" y="1832"/>
                </a:cxn>
                <a:cxn ang="0">
                  <a:pos x="1771" y="1845"/>
                </a:cxn>
                <a:cxn ang="0">
                  <a:pos x="1707" y="1993"/>
                </a:cxn>
                <a:cxn ang="0">
                  <a:pos x="1579" y="2237"/>
                </a:cxn>
                <a:cxn ang="0">
                  <a:pos x="1387" y="2522"/>
                </a:cxn>
                <a:cxn ang="0">
                  <a:pos x="1131" y="2780"/>
                </a:cxn>
                <a:cxn ang="0">
                  <a:pos x="823" y="2875"/>
                </a:cxn>
                <a:cxn ang="0">
                  <a:pos x="530" y="2854"/>
                </a:cxn>
                <a:cxn ang="0">
                  <a:pos x="318" y="2788"/>
                </a:cxn>
              </a:cxnLst>
              <a:rect l="0" t="0" r="r" b="b"/>
              <a:pathLst>
                <a:path w="2933" h="2875">
                  <a:moveTo>
                    <a:pt x="270" y="2761"/>
                  </a:moveTo>
                  <a:lnTo>
                    <a:pt x="216" y="2710"/>
                  </a:lnTo>
                  <a:lnTo>
                    <a:pt x="157" y="2636"/>
                  </a:lnTo>
                  <a:lnTo>
                    <a:pt x="101" y="2545"/>
                  </a:lnTo>
                  <a:lnTo>
                    <a:pt x="53" y="2443"/>
                  </a:lnTo>
                  <a:lnTo>
                    <a:pt x="16" y="2324"/>
                  </a:lnTo>
                  <a:lnTo>
                    <a:pt x="0" y="2200"/>
                  </a:lnTo>
                  <a:lnTo>
                    <a:pt x="8" y="2072"/>
                  </a:lnTo>
                  <a:lnTo>
                    <a:pt x="51" y="1946"/>
                  </a:lnTo>
                  <a:lnTo>
                    <a:pt x="130" y="1814"/>
                  </a:lnTo>
                  <a:lnTo>
                    <a:pt x="252" y="1685"/>
                  </a:lnTo>
                  <a:lnTo>
                    <a:pt x="396" y="1557"/>
                  </a:lnTo>
                  <a:lnTo>
                    <a:pt x="551" y="1438"/>
                  </a:lnTo>
                  <a:lnTo>
                    <a:pt x="695" y="1332"/>
                  </a:lnTo>
                  <a:lnTo>
                    <a:pt x="819" y="1246"/>
                  </a:lnTo>
                  <a:lnTo>
                    <a:pt x="902" y="1182"/>
                  </a:lnTo>
                  <a:lnTo>
                    <a:pt x="933" y="1147"/>
                  </a:lnTo>
                  <a:lnTo>
                    <a:pt x="914" y="1116"/>
                  </a:lnTo>
                  <a:lnTo>
                    <a:pt x="877" y="1070"/>
                  </a:lnTo>
                  <a:lnTo>
                    <a:pt x="821" y="1006"/>
                  </a:lnTo>
                  <a:lnTo>
                    <a:pt x="757" y="930"/>
                  </a:lnTo>
                  <a:lnTo>
                    <a:pt x="685" y="841"/>
                  </a:lnTo>
                  <a:lnTo>
                    <a:pt x="617" y="746"/>
                  </a:lnTo>
                  <a:lnTo>
                    <a:pt x="555" y="647"/>
                  </a:lnTo>
                  <a:lnTo>
                    <a:pt x="507" y="546"/>
                  </a:lnTo>
                  <a:lnTo>
                    <a:pt x="479" y="448"/>
                  </a:lnTo>
                  <a:lnTo>
                    <a:pt x="483" y="356"/>
                  </a:lnTo>
                  <a:lnTo>
                    <a:pt x="512" y="273"/>
                  </a:lnTo>
                  <a:lnTo>
                    <a:pt x="569" y="203"/>
                  </a:lnTo>
                  <a:lnTo>
                    <a:pt x="642" y="139"/>
                  </a:lnTo>
                  <a:lnTo>
                    <a:pt x="739" y="89"/>
                  </a:lnTo>
                  <a:lnTo>
                    <a:pt x="850" y="50"/>
                  </a:lnTo>
                  <a:lnTo>
                    <a:pt x="976" y="29"/>
                  </a:lnTo>
                  <a:lnTo>
                    <a:pt x="1112" y="11"/>
                  </a:lnTo>
                  <a:lnTo>
                    <a:pt x="1267" y="2"/>
                  </a:lnTo>
                  <a:lnTo>
                    <a:pt x="1435" y="0"/>
                  </a:lnTo>
                  <a:lnTo>
                    <a:pt x="1616" y="17"/>
                  </a:lnTo>
                  <a:lnTo>
                    <a:pt x="1806" y="52"/>
                  </a:lnTo>
                  <a:lnTo>
                    <a:pt x="2002" y="116"/>
                  </a:lnTo>
                  <a:lnTo>
                    <a:pt x="2203" y="211"/>
                  </a:lnTo>
                  <a:lnTo>
                    <a:pt x="2409" y="345"/>
                  </a:lnTo>
                  <a:lnTo>
                    <a:pt x="2586" y="504"/>
                  </a:lnTo>
                  <a:lnTo>
                    <a:pt x="2715" y="676"/>
                  </a:lnTo>
                  <a:lnTo>
                    <a:pt x="2807" y="853"/>
                  </a:lnTo>
                  <a:lnTo>
                    <a:pt x="2867" y="1027"/>
                  </a:lnTo>
                  <a:lnTo>
                    <a:pt x="2900" y="1184"/>
                  </a:lnTo>
                  <a:lnTo>
                    <a:pt x="2917" y="1326"/>
                  </a:lnTo>
                  <a:lnTo>
                    <a:pt x="2921" y="1436"/>
                  </a:lnTo>
                  <a:lnTo>
                    <a:pt x="2927" y="1512"/>
                  </a:lnTo>
                  <a:lnTo>
                    <a:pt x="2929" y="1580"/>
                  </a:lnTo>
                  <a:lnTo>
                    <a:pt x="2933" y="1675"/>
                  </a:lnTo>
                  <a:lnTo>
                    <a:pt x="2927" y="1778"/>
                  </a:lnTo>
                  <a:lnTo>
                    <a:pt x="2906" y="1884"/>
                  </a:lnTo>
                  <a:lnTo>
                    <a:pt x="2859" y="1977"/>
                  </a:lnTo>
                  <a:lnTo>
                    <a:pt x="2785" y="2047"/>
                  </a:lnTo>
                  <a:lnTo>
                    <a:pt x="2673" y="2082"/>
                  </a:lnTo>
                  <a:lnTo>
                    <a:pt x="2518" y="2072"/>
                  </a:lnTo>
                  <a:lnTo>
                    <a:pt x="2345" y="2032"/>
                  </a:lnTo>
                  <a:lnTo>
                    <a:pt x="2198" y="1991"/>
                  </a:lnTo>
                  <a:lnTo>
                    <a:pt x="2070" y="1948"/>
                  </a:lnTo>
                  <a:lnTo>
                    <a:pt x="1967" y="1911"/>
                  </a:lnTo>
                  <a:lnTo>
                    <a:pt x="1885" y="1876"/>
                  </a:lnTo>
                  <a:lnTo>
                    <a:pt x="1827" y="1849"/>
                  </a:lnTo>
                  <a:lnTo>
                    <a:pt x="1792" y="1832"/>
                  </a:lnTo>
                  <a:lnTo>
                    <a:pt x="1781" y="1826"/>
                  </a:lnTo>
                  <a:lnTo>
                    <a:pt x="1771" y="1845"/>
                  </a:lnTo>
                  <a:lnTo>
                    <a:pt x="1748" y="1904"/>
                  </a:lnTo>
                  <a:lnTo>
                    <a:pt x="1707" y="1993"/>
                  </a:lnTo>
                  <a:lnTo>
                    <a:pt x="1653" y="2107"/>
                  </a:lnTo>
                  <a:lnTo>
                    <a:pt x="1579" y="2237"/>
                  </a:lnTo>
                  <a:lnTo>
                    <a:pt x="1492" y="2379"/>
                  </a:lnTo>
                  <a:lnTo>
                    <a:pt x="1387" y="2522"/>
                  </a:lnTo>
                  <a:lnTo>
                    <a:pt x="1271" y="2668"/>
                  </a:lnTo>
                  <a:lnTo>
                    <a:pt x="1131" y="2780"/>
                  </a:lnTo>
                  <a:lnTo>
                    <a:pt x="982" y="2846"/>
                  </a:lnTo>
                  <a:lnTo>
                    <a:pt x="823" y="2875"/>
                  </a:lnTo>
                  <a:lnTo>
                    <a:pt x="671" y="2875"/>
                  </a:lnTo>
                  <a:lnTo>
                    <a:pt x="530" y="2854"/>
                  </a:lnTo>
                  <a:lnTo>
                    <a:pt x="410" y="2823"/>
                  </a:lnTo>
                  <a:lnTo>
                    <a:pt x="318" y="2788"/>
                  </a:lnTo>
                  <a:lnTo>
                    <a:pt x="270" y="2761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62" name="Freeform 634"/>
            <p:cNvSpPr>
              <a:spLocks/>
            </p:cNvSpPr>
            <p:nvPr/>
          </p:nvSpPr>
          <p:spPr bwMode="auto">
            <a:xfrm>
              <a:off x="3332" y="2302"/>
              <a:ext cx="901" cy="927"/>
            </a:xfrm>
            <a:custGeom>
              <a:avLst/>
              <a:gdLst/>
              <a:ahLst/>
              <a:cxnLst>
                <a:cxn ang="0">
                  <a:pos x="1206" y="0"/>
                </a:cxn>
                <a:cxn ang="0">
                  <a:pos x="1158" y="31"/>
                </a:cxn>
                <a:cxn ang="0">
                  <a:pos x="1034" y="120"/>
                </a:cxn>
                <a:cxn ang="0">
                  <a:pos x="855" y="248"/>
                </a:cxn>
                <a:cxn ang="0">
                  <a:pos x="651" y="403"/>
                </a:cxn>
                <a:cxn ang="0">
                  <a:pos x="440" y="568"/>
                </a:cxn>
                <a:cxn ang="0">
                  <a:pos x="252" y="729"/>
                </a:cxn>
                <a:cxn ang="0">
                  <a:pos x="110" y="871"/>
                </a:cxn>
                <a:cxn ang="0">
                  <a:pos x="39" y="979"/>
                </a:cxn>
                <a:cxn ang="0">
                  <a:pos x="13" y="1074"/>
                </a:cxn>
                <a:cxn ang="0">
                  <a:pos x="0" y="1183"/>
                </a:cxn>
                <a:cxn ang="0">
                  <a:pos x="2" y="1297"/>
                </a:cxn>
                <a:cxn ang="0">
                  <a:pos x="23" y="1417"/>
                </a:cxn>
                <a:cxn ang="0">
                  <a:pos x="66" y="1530"/>
                </a:cxn>
                <a:cxn ang="0">
                  <a:pos x="139" y="1636"/>
                </a:cxn>
                <a:cxn ang="0">
                  <a:pos x="244" y="1726"/>
                </a:cxn>
                <a:cxn ang="0">
                  <a:pos x="386" y="1797"/>
                </a:cxn>
                <a:cxn ang="0">
                  <a:pos x="533" y="1838"/>
                </a:cxn>
                <a:cxn ang="0">
                  <a:pos x="667" y="1854"/>
                </a:cxn>
                <a:cxn ang="0">
                  <a:pos x="783" y="1846"/>
                </a:cxn>
                <a:cxn ang="0">
                  <a:pos x="886" y="1822"/>
                </a:cxn>
                <a:cxn ang="0">
                  <a:pos x="971" y="1784"/>
                </a:cxn>
                <a:cxn ang="0">
                  <a:pos x="1047" y="1741"/>
                </a:cxn>
                <a:cxn ang="0">
                  <a:pos x="1107" y="1695"/>
                </a:cxn>
                <a:cxn ang="0">
                  <a:pos x="1158" y="1652"/>
                </a:cxn>
                <a:cxn ang="0">
                  <a:pos x="1210" y="1588"/>
                </a:cxn>
                <a:cxn ang="0">
                  <a:pos x="1278" y="1489"/>
                </a:cxn>
                <a:cxn ang="0">
                  <a:pos x="1355" y="1363"/>
                </a:cxn>
                <a:cxn ang="0">
                  <a:pos x="1439" y="1227"/>
                </a:cxn>
                <a:cxn ang="0">
                  <a:pos x="1516" y="1086"/>
                </a:cxn>
                <a:cxn ang="0">
                  <a:pos x="1590" y="956"/>
                </a:cxn>
                <a:cxn ang="0">
                  <a:pos x="1648" y="841"/>
                </a:cxn>
                <a:cxn ang="0">
                  <a:pos x="1691" y="762"/>
                </a:cxn>
                <a:cxn ang="0">
                  <a:pos x="1716" y="698"/>
                </a:cxn>
                <a:cxn ang="0">
                  <a:pos x="1739" y="636"/>
                </a:cxn>
                <a:cxn ang="0">
                  <a:pos x="1757" y="578"/>
                </a:cxn>
                <a:cxn ang="0">
                  <a:pos x="1774" y="527"/>
                </a:cxn>
                <a:cxn ang="0">
                  <a:pos x="1784" y="483"/>
                </a:cxn>
                <a:cxn ang="0">
                  <a:pos x="1794" y="450"/>
                </a:cxn>
                <a:cxn ang="0">
                  <a:pos x="1798" y="428"/>
                </a:cxn>
                <a:cxn ang="0">
                  <a:pos x="1802" y="423"/>
                </a:cxn>
                <a:cxn ang="0">
                  <a:pos x="1796" y="397"/>
                </a:cxn>
                <a:cxn ang="0">
                  <a:pos x="1780" y="345"/>
                </a:cxn>
                <a:cxn ang="0">
                  <a:pos x="1747" y="271"/>
                </a:cxn>
                <a:cxn ang="0">
                  <a:pos x="1699" y="192"/>
                </a:cxn>
                <a:cxn ang="0">
                  <a:pos x="1623" y="112"/>
                </a:cxn>
                <a:cxn ang="0">
                  <a:pos x="1518" y="47"/>
                </a:cxn>
                <a:cxn ang="0">
                  <a:pos x="1381" y="6"/>
                </a:cxn>
                <a:cxn ang="0">
                  <a:pos x="1206" y="0"/>
                </a:cxn>
              </a:cxnLst>
              <a:rect l="0" t="0" r="r" b="b"/>
              <a:pathLst>
                <a:path w="1802" h="1854">
                  <a:moveTo>
                    <a:pt x="1206" y="0"/>
                  </a:moveTo>
                  <a:lnTo>
                    <a:pt x="1158" y="31"/>
                  </a:lnTo>
                  <a:lnTo>
                    <a:pt x="1034" y="120"/>
                  </a:lnTo>
                  <a:lnTo>
                    <a:pt x="855" y="248"/>
                  </a:lnTo>
                  <a:lnTo>
                    <a:pt x="651" y="403"/>
                  </a:lnTo>
                  <a:lnTo>
                    <a:pt x="440" y="568"/>
                  </a:lnTo>
                  <a:lnTo>
                    <a:pt x="252" y="729"/>
                  </a:lnTo>
                  <a:lnTo>
                    <a:pt x="110" y="871"/>
                  </a:lnTo>
                  <a:lnTo>
                    <a:pt x="39" y="979"/>
                  </a:lnTo>
                  <a:lnTo>
                    <a:pt x="13" y="1074"/>
                  </a:lnTo>
                  <a:lnTo>
                    <a:pt x="0" y="1183"/>
                  </a:lnTo>
                  <a:lnTo>
                    <a:pt x="2" y="1297"/>
                  </a:lnTo>
                  <a:lnTo>
                    <a:pt x="23" y="1417"/>
                  </a:lnTo>
                  <a:lnTo>
                    <a:pt x="66" y="1530"/>
                  </a:lnTo>
                  <a:lnTo>
                    <a:pt x="139" y="1636"/>
                  </a:lnTo>
                  <a:lnTo>
                    <a:pt x="244" y="1726"/>
                  </a:lnTo>
                  <a:lnTo>
                    <a:pt x="386" y="1797"/>
                  </a:lnTo>
                  <a:lnTo>
                    <a:pt x="533" y="1838"/>
                  </a:lnTo>
                  <a:lnTo>
                    <a:pt x="667" y="1854"/>
                  </a:lnTo>
                  <a:lnTo>
                    <a:pt x="783" y="1846"/>
                  </a:lnTo>
                  <a:lnTo>
                    <a:pt x="886" y="1822"/>
                  </a:lnTo>
                  <a:lnTo>
                    <a:pt x="971" y="1784"/>
                  </a:lnTo>
                  <a:lnTo>
                    <a:pt x="1047" y="1741"/>
                  </a:lnTo>
                  <a:lnTo>
                    <a:pt x="1107" y="1695"/>
                  </a:lnTo>
                  <a:lnTo>
                    <a:pt x="1158" y="1652"/>
                  </a:lnTo>
                  <a:lnTo>
                    <a:pt x="1210" y="1588"/>
                  </a:lnTo>
                  <a:lnTo>
                    <a:pt x="1278" y="1489"/>
                  </a:lnTo>
                  <a:lnTo>
                    <a:pt x="1355" y="1363"/>
                  </a:lnTo>
                  <a:lnTo>
                    <a:pt x="1439" y="1227"/>
                  </a:lnTo>
                  <a:lnTo>
                    <a:pt x="1516" y="1086"/>
                  </a:lnTo>
                  <a:lnTo>
                    <a:pt x="1590" y="956"/>
                  </a:lnTo>
                  <a:lnTo>
                    <a:pt x="1648" y="841"/>
                  </a:lnTo>
                  <a:lnTo>
                    <a:pt x="1691" y="762"/>
                  </a:lnTo>
                  <a:lnTo>
                    <a:pt x="1716" y="698"/>
                  </a:lnTo>
                  <a:lnTo>
                    <a:pt x="1739" y="636"/>
                  </a:lnTo>
                  <a:lnTo>
                    <a:pt x="1757" y="578"/>
                  </a:lnTo>
                  <a:lnTo>
                    <a:pt x="1774" y="527"/>
                  </a:lnTo>
                  <a:lnTo>
                    <a:pt x="1784" y="483"/>
                  </a:lnTo>
                  <a:lnTo>
                    <a:pt x="1794" y="450"/>
                  </a:lnTo>
                  <a:lnTo>
                    <a:pt x="1798" y="428"/>
                  </a:lnTo>
                  <a:lnTo>
                    <a:pt x="1802" y="423"/>
                  </a:lnTo>
                  <a:lnTo>
                    <a:pt x="1796" y="397"/>
                  </a:lnTo>
                  <a:lnTo>
                    <a:pt x="1780" y="345"/>
                  </a:lnTo>
                  <a:lnTo>
                    <a:pt x="1747" y="271"/>
                  </a:lnTo>
                  <a:lnTo>
                    <a:pt x="1699" y="192"/>
                  </a:lnTo>
                  <a:lnTo>
                    <a:pt x="1623" y="112"/>
                  </a:lnTo>
                  <a:lnTo>
                    <a:pt x="1518" y="47"/>
                  </a:lnTo>
                  <a:lnTo>
                    <a:pt x="1381" y="6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CFCFFF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63" name="Freeform 635"/>
            <p:cNvSpPr>
              <a:spLocks/>
            </p:cNvSpPr>
            <p:nvPr/>
          </p:nvSpPr>
          <p:spPr bwMode="auto">
            <a:xfrm>
              <a:off x="3566" y="1947"/>
              <a:ext cx="1126" cy="870"/>
            </a:xfrm>
            <a:custGeom>
              <a:avLst/>
              <a:gdLst/>
              <a:ahLst/>
              <a:cxnLst>
                <a:cxn ang="0">
                  <a:pos x="454" y="861"/>
                </a:cxn>
                <a:cxn ang="0">
                  <a:pos x="440" y="844"/>
                </a:cxn>
                <a:cxn ang="0">
                  <a:pos x="406" y="803"/>
                </a:cxn>
                <a:cxn ang="0">
                  <a:pos x="355" y="739"/>
                </a:cxn>
                <a:cxn ang="0">
                  <a:pos x="295" y="663"/>
                </a:cxn>
                <a:cxn ang="0">
                  <a:pos x="229" y="578"/>
                </a:cxn>
                <a:cxn ang="0">
                  <a:pos x="163" y="495"/>
                </a:cxn>
                <a:cxn ang="0">
                  <a:pos x="103" y="417"/>
                </a:cxn>
                <a:cxn ang="0">
                  <a:pos x="55" y="351"/>
                </a:cxn>
                <a:cxn ang="0">
                  <a:pos x="18" y="287"/>
                </a:cxn>
                <a:cxn ang="0">
                  <a:pos x="0" y="218"/>
                </a:cxn>
                <a:cxn ang="0">
                  <a:pos x="0" y="148"/>
                </a:cxn>
                <a:cxn ang="0">
                  <a:pos x="22" y="86"/>
                </a:cxn>
                <a:cxn ang="0">
                  <a:pos x="62" y="33"/>
                </a:cxn>
                <a:cxn ang="0">
                  <a:pos x="128" y="4"/>
                </a:cxn>
                <a:cxn ang="0">
                  <a:pos x="217" y="0"/>
                </a:cxn>
                <a:cxn ang="0">
                  <a:pos x="336" y="31"/>
                </a:cxn>
                <a:cxn ang="0">
                  <a:pos x="475" y="84"/>
                </a:cxn>
                <a:cxn ang="0">
                  <a:pos x="640" y="150"/>
                </a:cxn>
                <a:cxn ang="0">
                  <a:pos x="819" y="231"/>
                </a:cxn>
                <a:cxn ang="0">
                  <a:pos x="1013" y="332"/>
                </a:cxn>
                <a:cxn ang="0">
                  <a:pos x="1210" y="446"/>
                </a:cxn>
                <a:cxn ang="0">
                  <a:pos x="1412" y="582"/>
                </a:cxn>
                <a:cxn ang="0">
                  <a:pos x="1608" y="739"/>
                </a:cxn>
                <a:cxn ang="0">
                  <a:pos x="1800" y="919"/>
                </a:cxn>
                <a:cxn ang="0">
                  <a:pos x="1963" y="1096"/>
                </a:cxn>
                <a:cxn ang="0">
                  <a:pos x="2093" y="1251"/>
                </a:cxn>
                <a:cxn ang="0">
                  <a:pos x="2182" y="1383"/>
                </a:cxn>
                <a:cxn ang="0">
                  <a:pos x="2236" y="1493"/>
                </a:cxn>
                <a:cxn ang="0">
                  <a:pos x="2254" y="1581"/>
                </a:cxn>
                <a:cxn ang="0">
                  <a:pos x="2238" y="1650"/>
                </a:cxn>
                <a:cxn ang="0">
                  <a:pos x="2188" y="1701"/>
                </a:cxn>
                <a:cxn ang="0">
                  <a:pos x="2106" y="1734"/>
                </a:cxn>
                <a:cxn ang="0">
                  <a:pos x="1994" y="1740"/>
                </a:cxn>
                <a:cxn ang="0">
                  <a:pos x="1864" y="1724"/>
                </a:cxn>
                <a:cxn ang="0">
                  <a:pos x="1726" y="1691"/>
                </a:cxn>
                <a:cxn ang="0">
                  <a:pos x="1592" y="1648"/>
                </a:cxn>
                <a:cxn ang="0">
                  <a:pos x="1468" y="1602"/>
                </a:cxn>
                <a:cxn ang="0">
                  <a:pos x="1367" y="1561"/>
                </a:cxn>
                <a:cxn ang="0">
                  <a:pos x="1300" y="1530"/>
                </a:cxn>
                <a:cxn ang="0">
                  <a:pos x="1276" y="1520"/>
                </a:cxn>
                <a:cxn ang="0">
                  <a:pos x="1284" y="1501"/>
                </a:cxn>
                <a:cxn ang="0">
                  <a:pos x="1309" y="1451"/>
                </a:cxn>
                <a:cxn ang="0">
                  <a:pos x="1338" y="1375"/>
                </a:cxn>
                <a:cxn ang="0">
                  <a:pos x="1369" y="1288"/>
                </a:cxn>
                <a:cxn ang="0">
                  <a:pos x="1389" y="1189"/>
                </a:cxn>
                <a:cxn ang="0">
                  <a:pos x="1393" y="1090"/>
                </a:cxn>
                <a:cxn ang="0">
                  <a:pos x="1369" y="1001"/>
                </a:cxn>
                <a:cxn ang="0">
                  <a:pos x="1317" y="929"/>
                </a:cxn>
                <a:cxn ang="0">
                  <a:pos x="1238" y="840"/>
                </a:cxn>
                <a:cxn ang="0">
                  <a:pos x="1148" y="764"/>
                </a:cxn>
                <a:cxn ang="0">
                  <a:pos x="1049" y="700"/>
                </a:cxn>
                <a:cxn ang="0">
                  <a:pos x="945" y="662"/>
                </a:cxn>
                <a:cxn ang="0">
                  <a:pos x="830" y="650"/>
                </a:cxn>
                <a:cxn ang="0">
                  <a:pos x="710" y="675"/>
                </a:cxn>
                <a:cxn ang="0">
                  <a:pos x="582" y="741"/>
                </a:cxn>
                <a:cxn ang="0">
                  <a:pos x="454" y="861"/>
                </a:cxn>
              </a:cxnLst>
              <a:rect l="0" t="0" r="r" b="b"/>
              <a:pathLst>
                <a:path w="2254" h="1740">
                  <a:moveTo>
                    <a:pt x="454" y="861"/>
                  </a:moveTo>
                  <a:lnTo>
                    <a:pt x="440" y="844"/>
                  </a:lnTo>
                  <a:lnTo>
                    <a:pt x="406" y="803"/>
                  </a:lnTo>
                  <a:lnTo>
                    <a:pt x="355" y="739"/>
                  </a:lnTo>
                  <a:lnTo>
                    <a:pt x="295" y="663"/>
                  </a:lnTo>
                  <a:lnTo>
                    <a:pt x="229" y="578"/>
                  </a:lnTo>
                  <a:lnTo>
                    <a:pt x="163" y="495"/>
                  </a:lnTo>
                  <a:lnTo>
                    <a:pt x="103" y="417"/>
                  </a:lnTo>
                  <a:lnTo>
                    <a:pt x="55" y="351"/>
                  </a:lnTo>
                  <a:lnTo>
                    <a:pt x="18" y="287"/>
                  </a:lnTo>
                  <a:lnTo>
                    <a:pt x="0" y="218"/>
                  </a:lnTo>
                  <a:lnTo>
                    <a:pt x="0" y="148"/>
                  </a:lnTo>
                  <a:lnTo>
                    <a:pt x="22" y="86"/>
                  </a:lnTo>
                  <a:lnTo>
                    <a:pt x="62" y="33"/>
                  </a:lnTo>
                  <a:lnTo>
                    <a:pt x="128" y="4"/>
                  </a:lnTo>
                  <a:lnTo>
                    <a:pt x="217" y="0"/>
                  </a:lnTo>
                  <a:lnTo>
                    <a:pt x="336" y="31"/>
                  </a:lnTo>
                  <a:lnTo>
                    <a:pt x="475" y="84"/>
                  </a:lnTo>
                  <a:lnTo>
                    <a:pt x="640" y="150"/>
                  </a:lnTo>
                  <a:lnTo>
                    <a:pt x="819" y="231"/>
                  </a:lnTo>
                  <a:lnTo>
                    <a:pt x="1013" y="332"/>
                  </a:lnTo>
                  <a:lnTo>
                    <a:pt x="1210" y="446"/>
                  </a:lnTo>
                  <a:lnTo>
                    <a:pt x="1412" y="582"/>
                  </a:lnTo>
                  <a:lnTo>
                    <a:pt x="1608" y="739"/>
                  </a:lnTo>
                  <a:lnTo>
                    <a:pt x="1800" y="919"/>
                  </a:lnTo>
                  <a:lnTo>
                    <a:pt x="1963" y="1096"/>
                  </a:lnTo>
                  <a:lnTo>
                    <a:pt x="2093" y="1251"/>
                  </a:lnTo>
                  <a:lnTo>
                    <a:pt x="2182" y="1383"/>
                  </a:lnTo>
                  <a:lnTo>
                    <a:pt x="2236" y="1493"/>
                  </a:lnTo>
                  <a:lnTo>
                    <a:pt x="2254" y="1581"/>
                  </a:lnTo>
                  <a:lnTo>
                    <a:pt x="2238" y="1650"/>
                  </a:lnTo>
                  <a:lnTo>
                    <a:pt x="2188" y="1701"/>
                  </a:lnTo>
                  <a:lnTo>
                    <a:pt x="2106" y="1734"/>
                  </a:lnTo>
                  <a:lnTo>
                    <a:pt x="1994" y="1740"/>
                  </a:lnTo>
                  <a:lnTo>
                    <a:pt x="1864" y="1724"/>
                  </a:lnTo>
                  <a:lnTo>
                    <a:pt x="1726" y="1691"/>
                  </a:lnTo>
                  <a:lnTo>
                    <a:pt x="1592" y="1648"/>
                  </a:lnTo>
                  <a:lnTo>
                    <a:pt x="1468" y="1602"/>
                  </a:lnTo>
                  <a:lnTo>
                    <a:pt x="1367" y="1561"/>
                  </a:lnTo>
                  <a:lnTo>
                    <a:pt x="1300" y="1530"/>
                  </a:lnTo>
                  <a:lnTo>
                    <a:pt x="1276" y="1520"/>
                  </a:lnTo>
                  <a:lnTo>
                    <a:pt x="1284" y="1501"/>
                  </a:lnTo>
                  <a:lnTo>
                    <a:pt x="1309" y="1451"/>
                  </a:lnTo>
                  <a:lnTo>
                    <a:pt x="1338" y="1375"/>
                  </a:lnTo>
                  <a:lnTo>
                    <a:pt x="1369" y="1288"/>
                  </a:lnTo>
                  <a:lnTo>
                    <a:pt x="1389" y="1189"/>
                  </a:lnTo>
                  <a:lnTo>
                    <a:pt x="1393" y="1090"/>
                  </a:lnTo>
                  <a:lnTo>
                    <a:pt x="1369" y="1001"/>
                  </a:lnTo>
                  <a:lnTo>
                    <a:pt x="1317" y="929"/>
                  </a:lnTo>
                  <a:lnTo>
                    <a:pt x="1238" y="840"/>
                  </a:lnTo>
                  <a:lnTo>
                    <a:pt x="1148" y="764"/>
                  </a:lnTo>
                  <a:lnTo>
                    <a:pt x="1049" y="700"/>
                  </a:lnTo>
                  <a:lnTo>
                    <a:pt x="945" y="662"/>
                  </a:lnTo>
                  <a:lnTo>
                    <a:pt x="830" y="650"/>
                  </a:lnTo>
                  <a:lnTo>
                    <a:pt x="710" y="675"/>
                  </a:lnTo>
                  <a:lnTo>
                    <a:pt x="582" y="741"/>
                  </a:lnTo>
                  <a:lnTo>
                    <a:pt x="454" y="861"/>
                  </a:lnTo>
                  <a:close/>
                </a:path>
              </a:pathLst>
            </a:custGeom>
            <a:solidFill>
              <a:srgbClr val="DEDE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64" name="Freeform 636"/>
            <p:cNvSpPr>
              <a:spLocks/>
            </p:cNvSpPr>
            <p:nvPr/>
          </p:nvSpPr>
          <p:spPr bwMode="auto">
            <a:xfrm>
              <a:off x="3632" y="1840"/>
              <a:ext cx="1102" cy="843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10" y="124"/>
                </a:cxn>
                <a:cxn ang="0">
                  <a:pos x="62" y="99"/>
                </a:cxn>
                <a:cxn ang="0">
                  <a:pos x="151" y="64"/>
                </a:cxn>
                <a:cxn ang="0">
                  <a:pos x="279" y="33"/>
                </a:cxn>
                <a:cxn ang="0">
                  <a:pos x="438" y="8"/>
                </a:cxn>
                <a:cxn ang="0">
                  <a:pos x="634" y="0"/>
                </a:cxn>
                <a:cxn ang="0">
                  <a:pos x="857" y="16"/>
                </a:cxn>
                <a:cxn ang="0">
                  <a:pos x="1111" y="68"/>
                </a:cxn>
                <a:cxn ang="0">
                  <a:pos x="1350" y="144"/>
                </a:cxn>
                <a:cxn ang="0">
                  <a:pos x="1544" y="235"/>
                </a:cxn>
                <a:cxn ang="0">
                  <a:pos x="1697" y="336"/>
                </a:cxn>
                <a:cxn ang="0">
                  <a:pos x="1817" y="444"/>
                </a:cxn>
                <a:cxn ang="0">
                  <a:pos x="1907" y="549"/>
                </a:cxn>
                <a:cxn ang="0">
                  <a:pos x="1972" y="648"/>
                </a:cxn>
                <a:cxn ang="0">
                  <a:pos x="2021" y="735"/>
                </a:cxn>
                <a:cxn ang="0">
                  <a:pos x="2060" y="805"/>
                </a:cxn>
                <a:cxn ang="0">
                  <a:pos x="2116" y="927"/>
                </a:cxn>
                <a:cxn ang="0">
                  <a:pos x="2153" y="1043"/>
                </a:cxn>
                <a:cxn ang="0">
                  <a:pos x="2172" y="1154"/>
                </a:cxn>
                <a:cxn ang="0">
                  <a:pos x="2180" y="1260"/>
                </a:cxn>
                <a:cxn ang="0">
                  <a:pos x="2180" y="1361"/>
                </a:cxn>
                <a:cxn ang="0">
                  <a:pos x="2182" y="1468"/>
                </a:cxn>
                <a:cxn ang="0">
                  <a:pos x="2188" y="1574"/>
                </a:cxn>
                <a:cxn ang="0">
                  <a:pos x="2205" y="1687"/>
                </a:cxn>
                <a:cxn ang="0">
                  <a:pos x="2194" y="1662"/>
                </a:cxn>
                <a:cxn ang="0">
                  <a:pos x="2164" y="1598"/>
                </a:cxn>
                <a:cxn ang="0">
                  <a:pos x="2108" y="1499"/>
                </a:cxn>
                <a:cxn ang="0">
                  <a:pos x="2029" y="1373"/>
                </a:cxn>
                <a:cxn ang="0">
                  <a:pos x="1916" y="1226"/>
                </a:cxn>
                <a:cxn ang="0">
                  <a:pos x="1769" y="1068"/>
                </a:cxn>
                <a:cxn ang="0">
                  <a:pos x="1587" y="906"/>
                </a:cxn>
                <a:cxn ang="0">
                  <a:pos x="1363" y="747"/>
                </a:cxn>
                <a:cxn ang="0">
                  <a:pos x="1125" y="595"/>
                </a:cxn>
                <a:cxn ang="0">
                  <a:pos x="904" y="467"/>
                </a:cxn>
                <a:cxn ang="0">
                  <a:pos x="702" y="357"/>
                </a:cxn>
                <a:cxn ang="0">
                  <a:pos x="520" y="272"/>
                </a:cxn>
                <a:cxn ang="0">
                  <a:pos x="355" y="206"/>
                </a:cxn>
                <a:cxn ang="0">
                  <a:pos x="213" y="161"/>
                </a:cxn>
                <a:cxn ang="0">
                  <a:pos x="93" y="136"/>
                </a:cxn>
                <a:cxn ang="0">
                  <a:pos x="0" y="136"/>
                </a:cxn>
              </a:cxnLst>
              <a:rect l="0" t="0" r="r" b="b"/>
              <a:pathLst>
                <a:path w="2205" h="1687">
                  <a:moveTo>
                    <a:pt x="0" y="136"/>
                  </a:moveTo>
                  <a:lnTo>
                    <a:pt x="10" y="124"/>
                  </a:lnTo>
                  <a:lnTo>
                    <a:pt x="62" y="99"/>
                  </a:lnTo>
                  <a:lnTo>
                    <a:pt x="151" y="64"/>
                  </a:lnTo>
                  <a:lnTo>
                    <a:pt x="279" y="33"/>
                  </a:lnTo>
                  <a:lnTo>
                    <a:pt x="438" y="8"/>
                  </a:lnTo>
                  <a:lnTo>
                    <a:pt x="634" y="0"/>
                  </a:lnTo>
                  <a:lnTo>
                    <a:pt x="857" y="16"/>
                  </a:lnTo>
                  <a:lnTo>
                    <a:pt x="1111" y="68"/>
                  </a:lnTo>
                  <a:lnTo>
                    <a:pt x="1350" y="144"/>
                  </a:lnTo>
                  <a:lnTo>
                    <a:pt x="1544" y="235"/>
                  </a:lnTo>
                  <a:lnTo>
                    <a:pt x="1697" y="336"/>
                  </a:lnTo>
                  <a:lnTo>
                    <a:pt x="1817" y="444"/>
                  </a:lnTo>
                  <a:lnTo>
                    <a:pt x="1907" y="549"/>
                  </a:lnTo>
                  <a:lnTo>
                    <a:pt x="1972" y="648"/>
                  </a:lnTo>
                  <a:lnTo>
                    <a:pt x="2021" y="735"/>
                  </a:lnTo>
                  <a:lnTo>
                    <a:pt x="2060" y="805"/>
                  </a:lnTo>
                  <a:lnTo>
                    <a:pt x="2116" y="927"/>
                  </a:lnTo>
                  <a:lnTo>
                    <a:pt x="2153" y="1043"/>
                  </a:lnTo>
                  <a:lnTo>
                    <a:pt x="2172" y="1154"/>
                  </a:lnTo>
                  <a:lnTo>
                    <a:pt x="2180" y="1260"/>
                  </a:lnTo>
                  <a:lnTo>
                    <a:pt x="2180" y="1361"/>
                  </a:lnTo>
                  <a:lnTo>
                    <a:pt x="2182" y="1468"/>
                  </a:lnTo>
                  <a:lnTo>
                    <a:pt x="2188" y="1574"/>
                  </a:lnTo>
                  <a:lnTo>
                    <a:pt x="2205" y="1687"/>
                  </a:lnTo>
                  <a:lnTo>
                    <a:pt x="2194" y="1662"/>
                  </a:lnTo>
                  <a:lnTo>
                    <a:pt x="2164" y="1598"/>
                  </a:lnTo>
                  <a:lnTo>
                    <a:pt x="2108" y="1499"/>
                  </a:lnTo>
                  <a:lnTo>
                    <a:pt x="2029" y="1373"/>
                  </a:lnTo>
                  <a:lnTo>
                    <a:pt x="1916" y="1226"/>
                  </a:lnTo>
                  <a:lnTo>
                    <a:pt x="1769" y="1068"/>
                  </a:lnTo>
                  <a:lnTo>
                    <a:pt x="1587" y="906"/>
                  </a:lnTo>
                  <a:lnTo>
                    <a:pt x="1363" y="747"/>
                  </a:lnTo>
                  <a:lnTo>
                    <a:pt x="1125" y="595"/>
                  </a:lnTo>
                  <a:lnTo>
                    <a:pt x="904" y="467"/>
                  </a:lnTo>
                  <a:lnTo>
                    <a:pt x="702" y="357"/>
                  </a:lnTo>
                  <a:lnTo>
                    <a:pt x="520" y="272"/>
                  </a:lnTo>
                  <a:lnTo>
                    <a:pt x="355" y="206"/>
                  </a:lnTo>
                  <a:lnTo>
                    <a:pt x="213" y="161"/>
                  </a:lnTo>
                  <a:lnTo>
                    <a:pt x="93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F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65" name="Freeform 637"/>
            <p:cNvSpPr>
              <a:spLocks/>
            </p:cNvSpPr>
            <p:nvPr/>
          </p:nvSpPr>
          <p:spPr bwMode="auto">
            <a:xfrm>
              <a:off x="3695" y="1862"/>
              <a:ext cx="808" cy="469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8" y="64"/>
                </a:cxn>
                <a:cxn ang="0">
                  <a:pos x="51" y="52"/>
                </a:cxn>
                <a:cxn ang="0">
                  <a:pos x="118" y="35"/>
                </a:cxn>
                <a:cxn ang="0">
                  <a:pos x="212" y="19"/>
                </a:cxn>
                <a:cxn ang="0">
                  <a:pos x="326" y="6"/>
                </a:cxn>
                <a:cxn ang="0">
                  <a:pos x="458" y="0"/>
                </a:cxn>
                <a:cxn ang="0">
                  <a:pos x="603" y="4"/>
                </a:cxn>
                <a:cxn ang="0">
                  <a:pos x="762" y="25"/>
                </a:cxn>
                <a:cxn ang="0">
                  <a:pos x="910" y="52"/>
                </a:cxn>
                <a:cxn ang="0">
                  <a:pos x="1036" y="83"/>
                </a:cxn>
                <a:cxn ang="0">
                  <a:pos x="1139" y="116"/>
                </a:cxn>
                <a:cxn ang="0">
                  <a:pos x="1224" y="153"/>
                </a:cxn>
                <a:cxn ang="0">
                  <a:pos x="1288" y="188"/>
                </a:cxn>
                <a:cxn ang="0">
                  <a:pos x="1342" y="227"/>
                </a:cxn>
                <a:cxn ang="0">
                  <a:pos x="1383" y="261"/>
                </a:cxn>
                <a:cxn ang="0">
                  <a:pos x="1416" y="300"/>
                </a:cxn>
                <a:cxn ang="0">
                  <a:pos x="1464" y="368"/>
                </a:cxn>
                <a:cxn ang="0">
                  <a:pos x="1509" y="444"/>
                </a:cxn>
                <a:cxn ang="0">
                  <a:pos x="1548" y="523"/>
                </a:cxn>
                <a:cxn ang="0">
                  <a:pos x="1581" y="607"/>
                </a:cxn>
                <a:cxn ang="0">
                  <a:pos x="1602" y="688"/>
                </a:cxn>
                <a:cxn ang="0">
                  <a:pos x="1616" y="773"/>
                </a:cxn>
                <a:cxn ang="0">
                  <a:pos x="1618" y="857"/>
                </a:cxn>
                <a:cxn ang="0">
                  <a:pos x="1608" y="938"/>
                </a:cxn>
                <a:cxn ang="0">
                  <a:pos x="1596" y="927"/>
                </a:cxn>
                <a:cxn ang="0">
                  <a:pos x="1565" y="899"/>
                </a:cxn>
                <a:cxn ang="0">
                  <a:pos x="1511" y="853"/>
                </a:cxn>
                <a:cxn ang="0">
                  <a:pos x="1439" y="793"/>
                </a:cxn>
                <a:cxn ang="0">
                  <a:pos x="1344" y="717"/>
                </a:cxn>
                <a:cxn ang="0">
                  <a:pos x="1230" y="632"/>
                </a:cxn>
                <a:cxn ang="0">
                  <a:pos x="1094" y="533"/>
                </a:cxn>
                <a:cxn ang="0">
                  <a:pos x="939" y="430"/>
                </a:cxn>
                <a:cxn ang="0">
                  <a:pos x="774" y="329"/>
                </a:cxn>
                <a:cxn ang="0">
                  <a:pos x="623" y="248"/>
                </a:cxn>
                <a:cxn ang="0">
                  <a:pos x="483" y="182"/>
                </a:cxn>
                <a:cxn ang="0">
                  <a:pos x="359" y="135"/>
                </a:cxn>
                <a:cxn ang="0">
                  <a:pos x="245" y="99"/>
                </a:cxn>
                <a:cxn ang="0">
                  <a:pos x="148" y="77"/>
                </a:cxn>
                <a:cxn ang="0">
                  <a:pos x="64" y="68"/>
                </a:cxn>
                <a:cxn ang="0">
                  <a:pos x="0" y="70"/>
                </a:cxn>
              </a:cxnLst>
              <a:rect l="0" t="0" r="r" b="b"/>
              <a:pathLst>
                <a:path w="1618" h="938">
                  <a:moveTo>
                    <a:pt x="0" y="70"/>
                  </a:moveTo>
                  <a:lnTo>
                    <a:pt x="8" y="64"/>
                  </a:lnTo>
                  <a:lnTo>
                    <a:pt x="51" y="52"/>
                  </a:lnTo>
                  <a:lnTo>
                    <a:pt x="118" y="35"/>
                  </a:lnTo>
                  <a:lnTo>
                    <a:pt x="212" y="19"/>
                  </a:lnTo>
                  <a:lnTo>
                    <a:pt x="326" y="6"/>
                  </a:lnTo>
                  <a:lnTo>
                    <a:pt x="458" y="0"/>
                  </a:lnTo>
                  <a:lnTo>
                    <a:pt x="603" y="4"/>
                  </a:lnTo>
                  <a:lnTo>
                    <a:pt x="762" y="25"/>
                  </a:lnTo>
                  <a:lnTo>
                    <a:pt x="910" y="52"/>
                  </a:lnTo>
                  <a:lnTo>
                    <a:pt x="1036" y="83"/>
                  </a:lnTo>
                  <a:lnTo>
                    <a:pt x="1139" y="116"/>
                  </a:lnTo>
                  <a:lnTo>
                    <a:pt x="1224" y="153"/>
                  </a:lnTo>
                  <a:lnTo>
                    <a:pt x="1288" y="188"/>
                  </a:lnTo>
                  <a:lnTo>
                    <a:pt x="1342" y="227"/>
                  </a:lnTo>
                  <a:lnTo>
                    <a:pt x="1383" y="261"/>
                  </a:lnTo>
                  <a:lnTo>
                    <a:pt x="1416" y="300"/>
                  </a:lnTo>
                  <a:lnTo>
                    <a:pt x="1464" y="368"/>
                  </a:lnTo>
                  <a:lnTo>
                    <a:pt x="1509" y="444"/>
                  </a:lnTo>
                  <a:lnTo>
                    <a:pt x="1548" y="523"/>
                  </a:lnTo>
                  <a:lnTo>
                    <a:pt x="1581" y="607"/>
                  </a:lnTo>
                  <a:lnTo>
                    <a:pt x="1602" y="688"/>
                  </a:lnTo>
                  <a:lnTo>
                    <a:pt x="1616" y="773"/>
                  </a:lnTo>
                  <a:lnTo>
                    <a:pt x="1618" y="857"/>
                  </a:lnTo>
                  <a:lnTo>
                    <a:pt x="1608" y="938"/>
                  </a:lnTo>
                  <a:lnTo>
                    <a:pt x="1596" y="927"/>
                  </a:lnTo>
                  <a:lnTo>
                    <a:pt x="1565" y="899"/>
                  </a:lnTo>
                  <a:lnTo>
                    <a:pt x="1511" y="853"/>
                  </a:lnTo>
                  <a:lnTo>
                    <a:pt x="1439" y="793"/>
                  </a:lnTo>
                  <a:lnTo>
                    <a:pt x="1344" y="717"/>
                  </a:lnTo>
                  <a:lnTo>
                    <a:pt x="1230" y="632"/>
                  </a:lnTo>
                  <a:lnTo>
                    <a:pt x="1094" y="533"/>
                  </a:lnTo>
                  <a:lnTo>
                    <a:pt x="939" y="430"/>
                  </a:lnTo>
                  <a:lnTo>
                    <a:pt x="774" y="329"/>
                  </a:lnTo>
                  <a:lnTo>
                    <a:pt x="623" y="248"/>
                  </a:lnTo>
                  <a:lnTo>
                    <a:pt x="483" y="182"/>
                  </a:lnTo>
                  <a:lnTo>
                    <a:pt x="359" y="135"/>
                  </a:lnTo>
                  <a:lnTo>
                    <a:pt x="245" y="99"/>
                  </a:lnTo>
                  <a:lnTo>
                    <a:pt x="148" y="77"/>
                  </a:lnTo>
                  <a:lnTo>
                    <a:pt x="64" y="6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66" name="Freeform 638"/>
            <p:cNvSpPr>
              <a:spLocks/>
            </p:cNvSpPr>
            <p:nvPr/>
          </p:nvSpPr>
          <p:spPr bwMode="auto">
            <a:xfrm>
              <a:off x="3803" y="1877"/>
              <a:ext cx="512" cy="277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4" y="56"/>
                </a:cxn>
                <a:cxn ang="0">
                  <a:pos x="29" y="46"/>
                </a:cxn>
                <a:cxn ang="0">
                  <a:pos x="70" y="35"/>
                </a:cxn>
                <a:cxn ang="0">
                  <a:pos x="128" y="23"/>
                </a:cxn>
                <a:cxn ang="0">
                  <a:pos x="198" y="9"/>
                </a:cxn>
                <a:cxn ang="0">
                  <a:pos x="280" y="2"/>
                </a:cxn>
                <a:cxn ang="0">
                  <a:pos x="371" y="0"/>
                </a:cxn>
                <a:cxn ang="0">
                  <a:pos x="472" y="9"/>
                </a:cxn>
                <a:cxn ang="0">
                  <a:pos x="565" y="21"/>
                </a:cxn>
                <a:cxn ang="0">
                  <a:pos x="642" y="39"/>
                </a:cxn>
                <a:cxn ang="0">
                  <a:pos x="706" y="56"/>
                </a:cxn>
                <a:cxn ang="0">
                  <a:pos x="761" y="77"/>
                </a:cxn>
                <a:cxn ang="0">
                  <a:pos x="801" y="97"/>
                </a:cxn>
                <a:cxn ang="0">
                  <a:pos x="836" y="120"/>
                </a:cxn>
                <a:cxn ang="0">
                  <a:pos x="861" y="141"/>
                </a:cxn>
                <a:cxn ang="0">
                  <a:pos x="885" y="165"/>
                </a:cxn>
                <a:cxn ang="0">
                  <a:pos x="916" y="203"/>
                </a:cxn>
                <a:cxn ang="0">
                  <a:pos x="945" y="250"/>
                </a:cxn>
                <a:cxn ang="0">
                  <a:pos x="972" y="296"/>
                </a:cxn>
                <a:cxn ang="0">
                  <a:pos x="995" y="347"/>
                </a:cxn>
                <a:cxn ang="0">
                  <a:pos x="1011" y="397"/>
                </a:cxn>
                <a:cxn ang="0">
                  <a:pos x="1020" y="450"/>
                </a:cxn>
                <a:cxn ang="0">
                  <a:pos x="1024" y="500"/>
                </a:cxn>
                <a:cxn ang="0">
                  <a:pos x="1020" y="552"/>
                </a:cxn>
                <a:cxn ang="0">
                  <a:pos x="1013" y="545"/>
                </a:cxn>
                <a:cxn ang="0">
                  <a:pos x="993" y="529"/>
                </a:cxn>
                <a:cxn ang="0">
                  <a:pos x="958" y="500"/>
                </a:cxn>
                <a:cxn ang="0">
                  <a:pos x="914" y="465"/>
                </a:cxn>
                <a:cxn ang="0">
                  <a:pos x="852" y="421"/>
                </a:cxn>
                <a:cxn ang="0">
                  <a:pos x="778" y="372"/>
                </a:cxn>
                <a:cxn ang="0">
                  <a:pos x="691" y="316"/>
                </a:cxn>
                <a:cxn ang="0">
                  <a:pos x="592" y="258"/>
                </a:cxn>
                <a:cxn ang="0">
                  <a:pos x="487" y="199"/>
                </a:cxn>
                <a:cxn ang="0">
                  <a:pos x="390" y="153"/>
                </a:cxn>
                <a:cxn ang="0">
                  <a:pos x="303" y="116"/>
                </a:cxn>
                <a:cxn ang="0">
                  <a:pos x="223" y="91"/>
                </a:cxn>
                <a:cxn ang="0">
                  <a:pos x="152" y="72"/>
                </a:cxn>
                <a:cxn ang="0">
                  <a:pos x="92" y="62"/>
                </a:cxn>
                <a:cxn ang="0">
                  <a:pos x="39" y="56"/>
                </a:cxn>
                <a:cxn ang="0">
                  <a:pos x="0" y="60"/>
                </a:cxn>
              </a:cxnLst>
              <a:rect l="0" t="0" r="r" b="b"/>
              <a:pathLst>
                <a:path w="1024" h="552">
                  <a:moveTo>
                    <a:pt x="0" y="60"/>
                  </a:moveTo>
                  <a:lnTo>
                    <a:pt x="4" y="56"/>
                  </a:lnTo>
                  <a:lnTo>
                    <a:pt x="29" y="46"/>
                  </a:lnTo>
                  <a:lnTo>
                    <a:pt x="70" y="35"/>
                  </a:lnTo>
                  <a:lnTo>
                    <a:pt x="128" y="23"/>
                  </a:lnTo>
                  <a:lnTo>
                    <a:pt x="198" y="9"/>
                  </a:lnTo>
                  <a:lnTo>
                    <a:pt x="280" y="2"/>
                  </a:lnTo>
                  <a:lnTo>
                    <a:pt x="371" y="0"/>
                  </a:lnTo>
                  <a:lnTo>
                    <a:pt x="472" y="9"/>
                  </a:lnTo>
                  <a:lnTo>
                    <a:pt x="565" y="21"/>
                  </a:lnTo>
                  <a:lnTo>
                    <a:pt x="642" y="39"/>
                  </a:lnTo>
                  <a:lnTo>
                    <a:pt x="706" y="56"/>
                  </a:lnTo>
                  <a:lnTo>
                    <a:pt x="761" y="77"/>
                  </a:lnTo>
                  <a:lnTo>
                    <a:pt x="801" y="97"/>
                  </a:lnTo>
                  <a:lnTo>
                    <a:pt x="836" y="120"/>
                  </a:lnTo>
                  <a:lnTo>
                    <a:pt x="861" y="141"/>
                  </a:lnTo>
                  <a:lnTo>
                    <a:pt x="885" y="165"/>
                  </a:lnTo>
                  <a:lnTo>
                    <a:pt x="916" y="203"/>
                  </a:lnTo>
                  <a:lnTo>
                    <a:pt x="945" y="250"/>
                  </a:lnTo>
                  <a:lnTo>
                    <a:pt x="972" y="296"/>
                  </a:lnTo>
                  <a:lnTo>
                    <a:pt x="995" y="347"/>
                  </a:lnTo>
                  <a:lnTo>
                    <a:pt x="1011" y="397"/>
                  </a:lnTo>
                  <a:lnTo>
                    <a:pt x="1020" y="450"/>
                  </a:lnTo>
                  <a:lnTo>
                    <a:pt x="1024" y="500"/>
                  </a:lnTo>
                  <a:lnTo>
                    <a:pt x="1020" y="552"/>
                  </a:lnTo>
                  <a:lnTo>
                    <a:pt x="1013" y="545"/>
                  </a:lnTo>
                  <a:lnTo>
                    <a:pt x="993" y="529"/>
                  </a:lnTo>
                  <a:lnTo>
                    <a:pt x="958" y="500"/>
                  </a:lnTo>
                  <a:lnTo>
                    <a:pt x="914" y="465"/>
                  </a:lnTo>
                  <a:lnTo>
                    <a:pt x="852" y="421"/>
                  </a:lnTo>
                  <a:lnTo>
                    <a:pt x="778" y="372"/>
                  </a:lnTo>
                  <a:lnTo>
                    <a:pt x="691" y="316"/>
                  </a:lnTo>
                  <a:lnTo>
                    <a:pt x="592" y="258"/>
                  </a:lnTo>
                  <a:lnTo>
                    <a:pt x="487" y="199"/>
                  </a:lnTo>
                  <a:lnTo>
                    <a:pt x="390" y="153"/>
                  </a:lnTo>
                  <a:lnTo>
                    <a:pt x="303" y="116"/>
                  </a:lnTo>
                  <a:lnTo>
                    <a:pt x="223" y="91"/>
                  </a:lnTo>
                  <a:lnTo>
                    <a:pt x="152" y="72"/>
                  </a:lnTo>
                  <a:lnTo>
                    <a:pt x="92" y="62"/>
                  </a:lnTo>
                  <a:lnTo>
                    <a:pt x="39" y="5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B0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68" name="Freeform 640"/>
            <p:cNvSpPr>
              <a:spLocks/>
            </p:cNvSpPr>
            <p:nvPr/>
          </p:nvSpPr>
          <p:spPr bwMode="auto">
            <a:xfrm>
              <a:off x="3359" y="2318"/>
              <a:ext cx="695" cy="726"/>
            </a:xfrm>
            <a:custGeom>
              <a:avLst/>
              <a:gdLst/>
              <a:ahLst/>
              <a:cxnLst>
                <a:cxn ang="0">
                  <a:pos x="1172" y="15"/>
                </a:cxn>
                <a:cxn ang="0">
                  <a:pos x="1133" y="39"/>
                </a:cxn>
                <a:cxn ang="0">
                  <a:pos x="1030" y="105"/>
                </a:cxn>
                <a:cxn ang="0">
                  <a:pos x="883" y="202"/>
                </a:cxn>
                <a:cxn ang="0">
                  <a:pos x="710" y="324"/>
                </a:cxn>
                <a:cxn ang="0">
                  <a:pos x="526" y="456"/>
                </a:cxn>
                <a:cxn ang="0">
                  <a:pos x="351" y="589"/>
                </a:cxn>
                <a:cxn ang="0">
                  <a:pos x="204" y="713"/>
                </a:cxn>
                <a:cxn ang="0">
                  <a:pos x="105" y="820"/>
                </a:cxn>
                <a:cxn ang="0">
                  <a:pos x="45" y="915"/>
                </a:cxn>
                <a:cxn ang="0">
                  <a:pos x="12" y="1020"/>
                </a:cxn>
                <a:cxn ang="0">
                  <a:pos x="0" y="1126"/>
                </a:cxn>
                <a:cxn ang="0">
                  <a:pos x="4" y="1227"/>
                </a:cxn>
                <a:cxn ang="0">
                  <a:pos x="16" y="1314"/>
                </a:cxn>
                <a:cxn ang="0">
                  <a:pos x="31" y="1384"/>
                </a:cxn>
                <a:cxn ang="0">
                  <a:pos x="45" y="1431"/>
                </a:cxn>
                <a:cxn ang="0">
                  <a:pos x="53" y="1450"/>
                </a:cxn>
                <a:cxn ang="0">
                  <a:pos x="60" y="1448"/>
                </a:cxn>
                <a:cxn ang="0">
                  <a:pos x="85" y="1446"/>
                </a:cxn>
                <a:cxn ang="0">
                  <a:pos x="126" y="1437"/>
                </a:cxn>
                <a:cxn ang="0">
                  <a:pos x="181" y="1419"/>
                </a:cxn>
                <a:cxn ang="0">
                  <a:pos x="246" y="1388"/>
                </a:cxn>
                <a:cxn ang="0">
                  <a:pos x="324" y="1345"/>
                </a:cxn>
                <a:cxn ang="0">
                  <a:pos x="409" y="1283"/>
                </a:cxn>
                <a:cxn ang="0">
                  <a:pos x="502" y="1202"/>
                </a:cxn>
                <a:cxn ang="0">
                  <a:pos x="611" y="1080"/>
                </a:cxn>
                <a:cxn ang="0">
                  <a:pos x="747" y="915"/>
                </a:cxn>
                <a:cxn ang="0">
                  <a:pos x="892" y="723"/>
                </a:cxn>
                <a:cxn ang="0">
                  <a:pos x="1040" y="527"/>
                </a:cxn>
                <a:cxn ang="0">
                  <a:pos x="1173" y="341"/>
                </a:cxn>
                <a:cxn ang="0">
                  <a:pos x="1286" y="186"/>
                </a:cxn>
                <a:cxn ang="0">
                  <a:pos x="1362" y="79"/>
                </a:cxn>
                <a:cxn ang="0">
                  <a:pos x="1391" y="41"/>
                </a:cxn>
                <a:cxn ang="0">
                  <a:pos x="1385" y="37"/>
                </a:cxn>
                <a:cxn ang="0">
                  <a:pos x="1373" y="29"/>
                </a:cxn>
                <a:cxn ang="0">
                  <a:pos x="1352" y="19"/>
                </a:cxn>
                <a:cxn ang="0">
                  <a:pos x="1327" y="12"/>
                </a:cxn>
                <a:cxn ang="0">
                  <a:pos x="1294" y="2"/>
                </a:cxn>
                <a:cxn ang="0">
                  <a:pos x="1257" y="0"/>
                </a:cxn>
                <a:cxn ang="0">
                  <a:pos x="1216" y="2"/>
                </a:cxn>
                <a:cxn ang="0">
                  <a:pos x="1172" y="15"/>
                </a:cxn>
              </a:cxnLst>
              <a:rect l="0" t="0" r="r" b="b"/>
              <a:pathLst>
                <a:path w="1391" h="1450">
                  <a:moveTo>
                    <a:pt x="1172" y="15"/>
                  </a:moveTo>
                  <a:lnTo>
                    <a:pt x="1133" y="39"/>
                  </a:lnTo>
                  <a:lnTo>
                    <a:pt x="1030" y="105"/>
                  </a:lnTo>
                  <a:lnTo>
                    <a:pt x="883" y="202"/>
                  </a:lnTo>
                  <a:lnTo>
                    <a:pt x="710" y="324"/>
                  </a:lnTo>
                  <a:lnTo>
                    <a:pt x="526" y="456"/>
                  </a:lnTo>
                  <a:lnTo>
                    <a:pt x="351" y="589"/>
                  </a:lnTo>
                  <a:lnTo>
                    <a:pt x="204" y="713"/>
                  </a:lnTo>
                  <a:lnTo>
                    <a:pt x="105" y="820"/>
                  </a:lnTo>
                  <a:lnTo>
                    <a:pt x="45" y="915"/>
                  </a:lnTo>
                  <a:lnTo>
                    <a:pt x="12" y="1020"/>
                  </a:lnTo>
                  <a:lnTo>
                    <a:pt x="0" y="1126"/>
                  </a:lnTo>
                  <a:lnTo>
                    <a:pt x="4" y="1227"/>
                  </a:lnTo>
                  <a:lnTo>
                    <a:pt x="16" y="1314"/>
                  </a:lnTo>
                  <a:lnTo>
                    <a:pt x="31" y="1384"/>
                  </a:lnTo>
                  <a:lnTo>
                    <a:pt x="45" y="1431"/>
                  </a:lnTo>
                  <a:lnTo>
                    <a:pt x="53" y="1450"/>
                  </a:lnTo>
                  <a:lnTo>
                    <a:pt x="60" y="1448"/>
                  </a:lnTo>
                  <a:lnTo>
                    <a:pt x="85" y="1446"/>
                  </a:lnTo>
                  <a:lnTo>
                    <a:pt x="126" y="1437"/>
                  </a:lnTo>
                  <a:lnTo>
                    <a:pt x="181" y="1419"/>
                  </a:lnTo>
                  <a:lnTo>
                    <a:pt x="246" y="1388"/>
                  </a:lnTo>
                  <a:lnTo>
                    <a:pt x="324" y="1345"/>
                  </a:lnTo>
                  <a:lnTo>
                    <a:pt x="409" y="1283"/>
                  </a:lnTo>
                  <a:lnTo>
                    <a:pt x="502" y="1202"/>
                  </a:lnTo>
                  <a:lnTo>
                    <a:pt x="611" y="1080"/>
                  </a:lnTo>
                  <a:lnTo>
                    <a:pt x="747" y="915"/>
                  </a:lnTo>
                  <a:lnTo>
                    <a:pt x="892" y="723"/>
                  </a:lnTo>
                  <a:lnTo>
                    <a:pt x="1040" y="527"/>
                  </a:lnTo>
                  <a:lnTo>
                    <a:pt x="1173" y="341"/>
                  </a:lnTo>
                  <a:lnTo>
                    <a:pt x="1286" y="186"/>
                  </a:lnTo>
                  <a:lnTo>
                    <a:pt x="1362" y="79"/>
                  </a:lnTo>
                  <a:lnTo>
                    <a:pt x="1391" y="41"/>
                  </a:lnTo>
                  <a:lnTo>
                    <a:pt x="1385" y="37"/>
                  </a:lnTo>
                  <a:lnTo>
                    <a:pt x="1373" y="29"/>
                  </a:lnTo>
                  <a:lnTo>
                    <a:pt x="1352" y="19"/>
                  </a:lnTo>
                  <a:lnTo>
                    <a:pt x="1327" y="12"/>
                  </a:lnTo>
                  <a:lnTo>
                    <a:pt x="1294" y="2"/>
                  </a:lnTo>
                  <a:lnTo>
                    <a:pt x="1257" y="0"/>
                  </a:lnTo>
                  <a:lnTo>
                    <a:pt x="1216" y="2"/>
                  </a:lnTo>
                  <a:lnTo>
                    <a:pt x="1172" y="15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69" name="Freeform 641"/>
            <p:cNvSpPr>
              <a:spLocks/>
            </p:cNvSpPr>
            <p:nvPr/>
          </p:nvSpPr>
          <p:spPr bwMode="auto">
            <a:xfrm>
              <a:off x="3385" y="2337"/>
              <a:ext cx="604" cy="579"/>
            </a:xfrm>
            <a:custGeom>
              <a:avLst/>
              <a:gdLst/>
              <a:ahLst/>
              <a:cxnLst>
                <a:cxn ang="0">
                  <a:pos x="1107" y="8"/>
                </a:cxn>
                <a:cxn ang="0">
                  <a:pos x="1064" y="39"/>
                </a:cxn>
                <a:cxn ang="0">
                  <a:pos x="954" y="124"/>
                </a:cxn>
                <a:cxn ang="0">
                  <a:pos x="795" y="244"/>
                </a:cxn>
                <a:cxn ang="0">
                  <a:pos x="612" y="389"/>
                </a:cxn>
                <a:cxn ang="0">
                  <a:pos x="424" y="537"/>
                </a:cxn>
                <a:cxn ang="0">
                  <a:pos x="254" y="676"/>
                </a:cxn>
                <a:cxn ang="0">
                  <a:pos x="122" y="789"/>
                </a:cxn>
                <a:cxn ang="0">
                  <a:pos x="52" y="861"/>
                </a:cxn>
                <a:cxn ang="0">
                  <a:pos x="23" y="905"/>
                </a:cxn>
                <a:cxn ang="0">
                  <a:pos x="7" y="956"/>
                </a:cxn>
                <a:cxn ang="0">
                  <a:pos x="0" y="1004"/>
                </a:cxn>
                <a:cxn ang="0">
                  <a:pos x="3" y="1053"/>
                </a:cxn>
                <a:cxn ang="0">
                  <a:pos x="7" y="1091"/>
                </a:cxn>
                <a:cxn ang="0">
                  <a:pos x="17" y="1126"/>
                </a:cxn>
                <a:cxn ang="0">
                  <a:pos x="23" y="1148"/>
                </a:cxn>
                <a:cxn ang="0">
                  <a:pos x="27" y="1157"/>
                </a:cxn>
                <a:cxn ang="0">
                  <a:pos x="31" y="1155"/>
                </a:cxn>
                <a:cxn ang="0">
                  <a:pos x="42" y="1155"/>
                </a:cxn>
                <a:cxn ang="0">
                  <a:pos x="60" y="1150"/>
                </a:cxn>
                <a:cxn ang="0">
                  <a:pos x="87" y="1142"/>
                </a:cxn>
                <a:cxn ang="0">
                  <a:pos x="118" y="1126"/>
                </a:cxn>
                <a:cxn ang="0">
                  <a:pos x="155" y="1107"/>
                </a:cxn>
                <a:cxn ang="0">
                  <a:pos x="193" y="1078"/>
                </a:cxn>
                <a:cxn ang="0">
                  <a:pos x="240" y="1043"/>
                </a:cxn>
                <a:cxn ang="0">
                  <a:pos x="314" y="963"/>
                </a:cxn>
                <a:cxn ang="0">
                  <a:pos x="440" y="832"/>
                </a:cxn>
                <a:cxn ang="0">
                  <a:pos x="595" y="665"/>
                </a:cxn>
                <a:cxn ang="0">
                  <a:pos x="768" y="486"/>
                </a:cxn>
                <a:cxn ang="0">
                  <a:pos x="930" y="310"/>
                </a:cxn>
                <a:cxn ang="0">
                  <a:pos x="1072" y="161"/>
                </a:cxn>
                <a:cxn ang="0">
                  <a:pos x="1169" y="58"/>
                </a:cxn>
                <a:cxn ang="0">
                  <a:pos x="1208" y="19"/>
                </a:cxn>
                <a:cxn ang="0">
                  <a:pos x="1204" y="17"/>
                </a:cxn>
                <a:cxn ang="0">
                  <a:pos x="1198" y="13"/>
                </a:cxn>
                <a:cxn ang="0">
                  <a:pos x="1188" y="9"/>
                </a:cxn>
                <a:cxn ang="0">
                  <a:pos x="1179" y="6"/>
                </a:cxn>
                <a:cxn ang="0">
                  <a:pos x="1163" y="0"/>
                </a:cxn>
                <a:cxn ang="0">
                  <a:pos x="1146" y="0"/>
                </a:cxn>
                <a:cxn ang="0">
                  <a:pos x="1126" y="0"/>
                </a:cxn>
                <a:cxn ang="0">
                  <a:pos x="1107" y="8"/>
                </a:cxn>
              </a:cxnLst>
              <a:rect l="0" t="0" r="r" b="b"/>
              <a:pathLst>
                <a:path w="1208" h="1157">
                  <a:moveTo>
                    <a:pt x="1107" y="8"/>
                  </a:moveTo>
                  <a:lnTo>
                    <a:pt x="1064" y="39"/>
                  </a:lnTo>
                  <a:lnTo>
                    <a:pt x="954" y="124"/>
                  </a:lnTo>
                  <a:lnTo>
                    <a:pt x="795" y="244"/>
                  </a:lnTo>
                  <a:lnTo>
                    <a:pt x="612" y="389"/>
                  </a:lnTo>
                  <a:lnTo>
                    <a:pt x="424" y="537"/>
                  </a:lnTo>
                  <a:lnTo>
                    <a:pt x="254" y="676"/>
                  </a:lnTo>
                  <a:lnTo>
                    <a:pt x="122" y="789"/>
                  </a:lnTo>
                  <a:lnTo>
                    <a:pt x="52" y="861"/>
                  </a:lnTo>
                  <a:lnTo>
                    <a:pt x="23" y="905"/>
                  </a:lnTo>
                  <a:lnTo>
                    <a:pt x="7" y="956"/>
                  </a:lnTo>
                  <a:lnTo>
                    <a:pt x="0" y="1004"/>
                  </a:lnTo>
                  <a:lnTo>
                    <a:pt x="3" y="1053"/>
                  </a:lnTo>
                  <a:lnTo>
                    <a:pt x="7" y="1091"/>
                  </a:lnTo>
                  <a:lnTo>
                    <a:pt x="17" y="1126"/>
                  </a:lnTo>
                  <a:lnTo>
                    <a:pt x="23" y="1148"/>
                  </a:lnTo>
                  <a:lnTo>
                    <a:pt x="27" y="1157"/>
                  </a:lnTo>
                  <a:lnTo>
                    <a:pt x="31" y="1155"/>
                  </a:lnTo>
                  <a:lnTo>
                    <a:pt x="42" y="1155"/>
                  </a:lnTo>
                  <a:lnTo>
                    <a:pt x="60" y="1150"/>
                  </a:lnTo>
                  <a:lnTo>
                    <a:pt x="87" y="1142"/>
                  </a:lnTo>
                  <a:lnTo>
                    <a:pt x="118" y="1126"/>
                  </a:lnTo>
                  <a:lnTo>
                    <a:pt x="155" y="1107"/>
                  </a:lnTo>
                  <a:lnTo>
                    <a:pt x="193" y="1078"/>
                  </a:lnTo>
                  <a:lnTo>
                    <a:pt x="240" y="1043"/>
                  </a:lnTo>
                  <a:lnTo>
                    <a:pt x="314" y="963"/>
                  </a:lnTo>
                  <a:lnTo>
                    <a:pt x="440" y="832"/>
                  </a:lnTo>
                  <a:lnTo>
                    <a:pt x="595" y="665"/>
                  </a:lnTo>
                  <a:lnTo>
                    <a:pt x="768" y="486"/>
                  </a:lnTo>
                  <a:lnTo>
                    <a:pt x="930" y="310"/>
                  </a:lnTo>
                  <a:lnTo>
                    <a:pt x="1072" y="161"/>
                  </a:lnTo>
                  <a:lnTo>
                    <a:pt x="1169" y="58"/>
                  </a:lnTo>
                  <a:lnTo>
                    <a:pt x="1208" y="19"/>
                  </a:lnTo>
                  <a:lnTo>
                    <a:pt x="1204" y="17"/>
                  </a:lnTo>
                  <a:lnTo>
                    <a:pt x="1198" y="13"/>
                  </a:lnTo>
                  <a:lnTo>
                    <a:pt x="1188" y="9"/>
                  </a:lnTo>
                  <a:lnTo>
                    <a:pt x="1179" y="6"/>
                  </a:lnTo>
                  <a:lnTo>
                    <a:pt x="1163" y="0"/>
                  </a:lnTo>
                  <a:lnTo>
                    <a:pt x="1146" y="0"/>
                  </a:lnTo>
                  <a:lnTo>
                    <a:pt x="1126" y="0"/>
                  </a:lnTo>
                  <a:lnTo>
                    <a:pt x="1107" y="8"/>
                  </a:lnTo>
                  <a:close/>
                </a:path>
              </a:pathLst>
            </a:custGeom>
            <a:solidFill>
              <a:srgbClr val="F0F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70" name="Freeform 642"/>
            <p:cNvSpPr>
              <a:spLocks/>
            </p:cNvSpPr>
            <p:nvPr/>
          </p:nvSpPr>
          <p:spPr bwMode="auto">
            <a:xfrm>
              <a:off x="4068" y="2182"/>
              <a:ext cx="585" cy="600"/>
            </a:xfrm>
            <a:custGeom>
              <a:avLst/>
              <a:gdLst/>
              <a:ahLst/>
              <a:cxnLst>
                <a:cxn ang="0">
                  <a:pos x="372" y="1025"/>
                </a:cxn>
                <a:cxn ang="0">
                  <a:pos x="376" y="1014"/>
                </a:cxn>
                <a:cxn ang="0">
                  <a:pos x="392" y="986"/>
                </a:cxn>
                <a:cxn ang="0">
                  <a:pos x="413" y="944"/>
                </a:cxn>
                <a:cxn ang="0">
                  <a:pos x="434" y="889"/>
                </a:cxn>
                <a:cxn ang="0">
                  <a:pos x="448" y="822"/>
                </a:cxn>
                <a:cxn ang="0">
                  <a:pos x="458" y="746"/>
                </a:cxn>
                <a:cxn ang="0">
                  <a:pos x="454" y="665"/>
                </a:cxn>
                <a:cxn ang="0">
                  <a:pos x="432" y="579"/>
                </a:cxn>
                <a:cxn ang="0">
                  <a:pos x="386" y="492"/>
                </a:cxn>
                <a:cxn ang="0">
                  <a:pos x="326" y="413"/>
                </a:cxn>
                <a:cxn ang="0">
                  <a:pos x="254" y="341"/>
                </a:cxn>
                <a:cxn ang="0">
                  <a:pos x="182" y="281"/>
                </a:cxn>
                <a:cxn ang="0">
                  <a:pos x="112" y="230"/>
                </a:cxn>
                <a:cxn ang="0">
                  <a:pos x="54" y="193"/>
                </a:cxn>
                <a:cxn ang="0">
                  <a:pos x="13" y="168"/>
                </a:cxn>
                <a:cxn ang="0">
                  <a:pos x="0" y="162"/>
                </a:cxn>
                <a:cxn ang="0">
                  <a:pos x="345" y="341"/>
                </a:cxn>
                <a:cxn ang="0">
                  <a:pos x="68" y="95"/>
                </a:cxn>
                <a:cxn ang="0">
                  <a:pos x="432" y="281"/>
                </a:cxn>
                <a:cxn ang="0">
                  <a:pos x="151" y="0"/>
                </a:cxn>
                <a:cxn ang="0">
                  <a:pos x="170" y="7"/>
                </a:cxn>
                <a:cxn ang="0">
                  <a:pos x="227" y="38"/>
                </a:cxn>
                <a:cxn ang="0">
                  <a:pos x="312" y="93"/>
                </a:cxn>
                <a:cxn ang="0">
                  <a:pos x="425" y="172"/>
                </a:cxn>
                <a:cxn ang="0">
                  <a:pos x="554" y="277"/>
                </a:cxn>
                <a:cxn ang="0">
                  <a:pos x="696" y="411"/>
                </a:cxn>
                <a:cxn ang="0">
                  <a:pos x="845" y="573"/>
                </a:cxn>
                <a:cxn ang="0">
                  <a:pos x="999" y="773"/>
                </a:cxn>
                <a:cxn ang="0">
                  <a:pos x="1111" y="952"/>
                </a:cxn>
                <a:cxn ang="0">
                  <a:pos x="1165" y="1074"/>
                </a:cxn>
                <a:cxn ang="0">
                  <a:pos x="1169" y="1149"/>
                </a:cxn>
                <a:cxn ang="0">
                  <a:pos x="1142" y="1188"/>
                </a:cxn>
                <a:cxn ang="0">
                  <a:pos x="1090" y="1200"/>
                </a:cxn>
                <a:cxn ang="0">
                  <a:pos x="1034" y="1198"/>
                </a:cxn>
                <a:cxn ang="0">
                  <a:pos x="981" y="1188"/>
                </a:cxn>
                <a:cxn ang="0">
                  <a:pos x="950" y="1186"/>
                </a:cxn>
                <a:cxn ang="0">
                  <a:pos x="909" y="1180"/>
                </a:cxn>
                <a:cxn ang="0">
                  <a:pos x="838" y="1163"/>
                </a:cxn>
                <a:cxn ang="0">
                  <a:pos x="743" y="1138"/>
                </a:cxn>
                <a:cxn ang="0">
                  <a:pos x="642" y="1109"/>
                </a:cxn>
                <a:cxn ang="0">
                  <a:pos x="539" y="1076"/>
                </a:cxn>
                <a:cxn ang="0">
                  <a:pos x="454" y="1050"/>
                </a:cxn>
                <a:cxn ang="0">
                  <a:pos x="394" y="1031"/>
                </a:cxn>
                <a:cxn ang="0">
                  <a:pos x="372" y="1025"/>
                </a:cxn>
              </a:cxnLst>
              <a:rect l="0" t="0" r="r" b="b"/>
              <a:pathLst>
                <a:path w="1169" h="1200">
                  <a:moveTo>
                    <a:pt x="372" y="1025"/>
                  </a:moveTo>
                  <a:lnTo>
                    <a:pt x="376" y="1014"/>
                  </a:lnTo>
                  <a:lnTo>
                    <a:pt x="392" y="986"/>
                  </a:lnTo>
                  <a:lnTo>
                    <a:pt x="413" y="944"/>
                  </a:lnTo>
                  <a:lnTo>
                    <a:pt x="434" y="889"/>
                  </a:lnTo>
                  <a:lnTo>
                    <a:pt x="448" y="822"/>
                  </a:lnTo>
                  <a:lnTo>
                    <a:pt x="458" y="746"/>
                  </a:lnTo>
                  <a:lnTo>
                    <a:pt x="454" y="665"/>
                  </a:lnTo>
                  <a:lnTo>
                    <a:pt x="432" y="579"/>
                  </a:lnTo>
                  <a:lnTo>
                    <a:pt x="386" y="492"/>
                  </a:lnTo>
                  <a:lnTo>
                    <a:pt x="326" y="413"/>
                  </a:lnTo>
                  <a:lnTo>
                    <a:pt x="254" y="341"/>
                  </a:lnTo>
                  <a:lnTo>
                    <a:pt x="182" y="281"/>
                  </a:lnTo>
                  <a:lnTo>
                    <a:pt x="112" y="230"/>
                  </a:lnTo>
                  <a:lnTo>
                    <a:pt x="54" y="193"/>
                  </a:lnTo>
                  <a:lnTo>
                    <a:pt x="13" y="168"/>
                  </a:lnTo>
                  <a:lnTo>
                    <a:pt x="0" y="162"/>
                  </a:lnTo>
                  <a:lnTo>
                    <a:pt x="345" y="341"/>
                  </a:lnTo>
                  <a:lnTo>
                    <a:pt x="68" y="95"/>
                  </a:lnTo>
                  <a:lnTo>
                    <a:pt x="432" y="281"/>
                  </a:lnTo>
                  <a:lnTo>
                    <a:pt x="151" y="0"/>
                  </a:lnTo>
                  <a:lnTo>
                    <a:pt x="170" y="7"/>
                  </a:lnTo>
                  <a:lnTo>
                    <a:pt x="227" y="38"/>
                  </a:lnTo>
                  <a:lnTo>
                    <a:pt x="312" y="93"/>
                  </a:lnTo>
                  <a:lnTo>
                    <a:pt x="425" y="172"/>
                  </a:lnTo>
                  <a:lnTo>
                    <a:pt x="554" y="277"/>
                  </a:lnTo>
                  <a:lnTo>
                    <a:pt x="696" y="411"/>
                  </a:lnTo>
                  <a:lnTo>
                    <a:pt x="845" y="573"/>
                  </a:lnTo>
                  <a:lnTo>
                    <a:pt x="999" y="773"/>
                  </a:lnTo>
                  <a:lnTo>
                    <a:pt x="1111" y="952"/>
                  </a:lnTo>
                  <a:lnTo>
                    <a:pt x="1165" y="1074"/>
                  </a:lnTo>
                  <a:lnTo>
                    <a:pt x="1169" y="1149"/>
                  </a:lnTo>
                  <a:lnTo>
                    <a:pt x="1142" y="1188"/>
                  </a:lnTo>
                  <a:lnTo>
                    <a:pt x="1090" y="1200"/>
                  </a:lnTo>
                  <a:lnTo>
                    <a:pt x="1034" y="1198"/>
                  </a:lnTo>
                  <a:lnTo>
                    <a:pt x="981" y="1188"/>
                  </a:lnTo>
                  <a:lnTo>
                    <a:pt x="950" y="1186"/>
                  </a:lnTo>
                  <a:lnTo>
                    <a:pt x="909" y="1180"/>
                  </a:lnTo>
                  <a:lnTo>
                    <a:pt x="838" y="1163"/>
                  </a:lnTo>
                  <a:lnTo>
                    <a:pt x="743" y="1138"/>
                  </a:lnTo>
                  <a:lnTo>
                    <a:pt x="642" y="1109"/>
                  </a:lnTo>
                  <a:lnTo>
                    <a:pt x="539" y="1076"/>
                  </a:lnTo>
                  <a:lnTo>
                    <a:pt x="454" y="1050"/>
                  </a:lnTo>
                  <a:lnTo>
                    <a:pt x="394" y="1031"/>
                  </a:lnTo>
                  <a:lnTo>
                    <a:pt x="372" y="1025"/>
                  </a:lnTo>
                  <a:close/>
                </a:path>
              </a:pathLst>
            </a:custGeom>
            <a:solidFill>
              <a:srgbClr val="B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71" name="Freeform 643"/>
            <p:cNvSpPr>
              <a:spLocks/>
            </p:cNvSpPr>
            <p:nvPr/>
          </p:nvSpPr>
          <p:spPr bwMode="auto">
            <a:xfrm>
              <a:off x="3609" y="1968"/>
              <a:ext cx="485" cy="297"/>
            </a:xfrm>
            <a:custGeom>
              <a:avLst/>
              <a:gdLst/>
              <a:ahLst/>
              <a:cxnLst>
                <a:cxn ang="0">
                  <a:pos x="969" y="363"/>
                </a:cxn>
                <a:cxn ang="0">
                  <a:pos x="930" y="339"/>
                </a:cxn>
                <a:cxn ang="0">
                  <a:pos x="828" y="285"/>
                </a:cxn>
                <a:cxn ang="0">
                  <a:pos x="680" y="209"/>
                </a:cxn>
                <a:cxn ang="0">
                  <a:pos x="513" y="130"/>
                </a:cxn>
                <a:cxn ang="0">
                  <a:pos x="339" y="58"/>
                </a:cxn>
                <a:cxn ang="0">
                  <a:pos x="184" y="12"/>
                </a:cxn>
                <a:cxn ang="0">
                  <a:pos x="65" y="0"/>
                </a:cxn>
                <a:cxn ang="0">
                  <a:pos x="7" y="43"/>
                </a:cxn>
                <a:cxn ang="0">
                  <a:pos x="0" y="118"/>
                </a:cxn>
                <a:cxn ang="0">
                  <a:pos x="21" y="206"/>
                </a:cxn>
                <a:cxn ang="0">
                  <a:pos x="62" y="297"/>
                </a:cxn>
                <a:cxn ang="0">
                  <a:pos x="116" y="388"/>
                </a:cxn>
                <a:cxn ang="0">
                  <a:pos x="172" y="467"/>
                </a:cxn>
                <a:cxn ang="0">
                  <a:pos x="223" y="535"/>
                </a:cxn>
                <a:cxn ang="0">
                  <a:pos x="259" y="578"/>
                </a:cxn>
                <a:cxn ang="0">
                  <a:pos x="275" y="595"/>
                </a:cxn>
                <a:cxn ang="0">
                  <a:pos x="259" y="570"/>
                </a:cxn>
                <a:cxn ang="0">
                  <a:pos x="234" y="512"/>
                </a:cxn>
                <a:cxn ang="0">
                  <a:pos x="215" y="434"/>
                </a:cxn>
                <a:cxn ang="0">
                  <a:pos x="226" y="359"/>
                </a:cxn>
                <a:cxn ang="0">
                  <a:pos x="285" y="293"/>
                </a:cxn>
                <a:cxn ang="0">
                  <a:pos x="415" y="262"/>
                </a:cxn>
                <a:cxn ang="0">
                  <a:pos x="636" y="279"/>
                </a:cxn>
                <a:cxn ang="0">
                  <a:pos x="969" y="363"/>
                </a:cxn>
              </a:cxnLst>
              <a:rect l="0" t="0" r="r" b="b"/>
              <a:pathLst>
                <a:path w="969" h="595">
                  <a:moveTo>
                    <a:pt x="969" y="363"/>
                  </a:moveTo>
                  <a:lnTo>
                    <a:pt x="930" y="339"/>
                  </a:lnTo>
                  <a:lnTo>
                    <a:pt x="828" y="285"/>
                  </a:lnTo>
                  <a:lnTo>
                    <a:pt x="680" y="209"/>
                  </a:lnTo>
                  <a:lnTo>
                    <a:pt x="513" y="130"/>
                  </a:lnTo>
                  <a:lnTo>
                    <a:pt x="339" y="58"/>
                  </a:lnTo>
                  <a:lnTo>
                    <a:pt x="184" y="12"/>
                  </a:lnTo>
                  <a:lnTo>
                    <a:pt x="65" y="0"/>
                  </a:lnTo>
                  <a:lnTo>
                    <a:pt x="7" y="43"/>
                  </a:lnTo>
                  <a:lnTo>
                    <a:pt x="0" y="118"/>
                  </a:lnTo>
                  <a:lnTo>
                    <a:pt x="21" y="206"/>
                  </a:lnTo>
                  <a:lnTo>
                    <a:pt x="62" y="297"/>
                  </a:lnTo>
                  <a:lnTo>
                    <a:pt x="116" y="388"/>
                  </a:lnTo>
                  <a:lnTo>
                    <a:pt x="172" y="467"/>
                  </a:lnTo>
                  <a:lnTo>
                    <a:pt x="223" y="535"/>
                  </a:lnTo>
                  <a:lnTo>
                    <a:pt x="259" y="578"/>
                  </a:lnTo>
                  <a:lnTo>
                    <a:pt x="275" y="595"/>
                  </a:lnTo>
                  <a:lnTo>
                    <a:pt x="259" y="570"/>
                  </a:lnTo>
                  <a:lnTo>
                    <a:pt x="234" y="512"/>
                  </a:lnTo>
                  <a:lnTo>
                    <a:pt x="215" y="434"/>
                  </a:lnTo>
                  <a:lnTo>
                    <a:pt x="226" y="359"/>
                  </a:lnTo>
                  <a:lnTo>
                    <a:pt x="285" y="293"/>
                  </a:lnTo>
                  <a:lnTo>
                    <a:pt x="415" y="262"/>
                  </a:lnTo>
                  <a:lnTo>
                    <a:pt x="636" y="279"/>
                  </a:lnTo>
                  <a:lnTo>
                    <a:pt x="969" y="36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23177" name="Picture 649" descr="File:Steinpilz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7149" y="1357298"/>
            <a:ext cx="3503677" cy="513986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3143240" y="6286520"/>
            <a:ext cx="3071834" cy="4286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Белый гриб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3179" name="Picture 651" descr="File:Birkenpilz-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451335"/>
            <a:ext cx="4167185" cy="5263813"/>
          </a:xfrm>
          <a:prstGeom prst="rect">
            <a:avLst/>
          </a:prstGeom>
          <a:noFill/>
        </p:spPr>
      </p:pic>
      <p:sp>
        <p:nvSpPr>
          <p:cNvPr id="657" name="Скругленный прямоугольник 656"/>
          <p:cNvSpPr/>
          <p:nvPr/>
        </p:nvSpPr>
        <p:spPr>
          <a:xfrm>
            <a:off x="3143240" y="6286520"/>
            <a:ext cx="3071834" cy="4286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Подберёзовик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3181" name="Picture 653" descr="File:Pfifferling-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357298"/>
            <a:ext cx="4441385" cy="5214934"/>
          </a:xfrm>
          <a:prstGeom prst="rect">
            <a:avLst/>
          </a:prstGeom>
          <a:noFill/>
        </p:spPr>
      </p:pic>
      <p:sp>
        <p:nvSpPr>
          <p:cNvPr id="659" name="Скругленный прямоугольник 658"/>
          <p:cNvSpPr/>
          <p:nvPr/>
        </p:nvSpPr>
        <p:spPr>
          <a:xfrm>
            <a:off x="3143240" y="6286520"/>
            <a:ext cx="3071834" cy="4286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Лисичка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58834E-6 L -0.3342 -0.104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5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317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88529E-7 L 0.28229 -0.074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3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317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56059E-6 L -0.06354 0.1107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5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3181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4" grpId="1" animBg="1"/>
      <p:bldP spid="657" grpId="0" animBg="1"/>
      <p:bldP spid="657" grpId="1" animBg="1"/>
      <p:bldP spid="659" grpId="0" animBg="1"/>
      <p:bldP spid="65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Ядовитые грибы</a:t>
            </a:r>
            <a:endParaRPr lang="ru-RU" dirty="0"/>
          </a:p>
        </p:txBody>
      </p:sp>
      <p:pic>
        <p:nvPicPr>
          <p:cNvPr id="6" name="Picture 7" descr="C:\Documents and Settings\Admin\Local Settings\Temporary Internet Files\Content.IE5\9QY4TFVN\MM90028345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642918"/>
            <a:ext cx="714380" cy="714380"/>
          </a:xfrm>
          <a:prstGeom prst="rect">
            <a:avLst/>
          </a:prstGeom>
          <a:noFill/>
        </p:spPr>
      </p:pic>
      <p:sp>
        <p:nvSpPr>
          <p:cNvPr id="7" name="Знак запрета 6"/>
          <p:cNvSpPr/>
          <p:nvPr/>
        </p:nvSpPr>
        <p:spPr>
          <a:xfrm>
            <a:off x="7358082" y="428604"/>
            <a:ext cx="1071570" cy="1071570"/>
          </a:xfrm>
          <a:prstGeom prst="noSmoking">
            <a:avLst>
              <a:gd name="adj" fmla="val 8159"/>
            </a:avLst>
          </a:prstGeom>
          <a:solidFill>
            <a:srgbClr val="FF00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506" name="Picture 2" descr="File:Fliegenpilz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613960"/>
            <a:ext cx="3571900" cy="5244040"/>
          </a:xfrm>
          <a:prstGeom prst="rect">
            <a:avLst/>
          </a:prstGeom>
          <a:noFill/>
        </p:spPr>
      </p:pic>
      <p:pic>
        <p:nvPicPr>
          <p:cNvPr id="21508" name="Picture 4" descr="File:Grüner Knollenblätterpilz-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571612"/>
            <a:ext cx="3714776" cy="5071629"/>
          </a:xfrm>
          <a:prstGeom prst="rect">
            <a:avLst/>
          </a:prstGeom>
          <a:noFill/>
        </p:spPr>
      </p:pic>
      <p:pic>
        <p:nvPicPr>
          <p:cNvPr id="21510" name="Picture 6" descr="File:Satansröhrling-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450812"/>
            <a:ext cx="4143404" cy="540718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3143240" y="6286520"/>
            <a:ext cx="3071834" cy="4286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Мухомор красный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3240" y="6286520"/>
            <a:ext cx="3071834" cy="4286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Бледная поганка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43240" y="6286520"/>
            <a:ext cx="3071834" cy="4286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Сатанинский гриб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2766E-6 L -0.28351 -0.127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6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7835E-6 L 0.30712 -0.098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4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150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58E-6 L 0.00035 0.0936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21510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Меры предупреждения отравления ядовитыми грибами.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215402" cy="48463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Быть внимательными при сборе грибов;</a:t>
            </a:r>
          </a:p>
          <a:p>
            <a:r>
              <a:rPr lang="ru-RU" sz="2400" dirty="0" smtClean="0"/>
              <a:t>если сомневаетесь в съедобности гриба, то лучше его не брать;</a:t>
            </a:r>
          </a:p>
          <a:p>
            <a:r>
              <a:rPr lang="ru-RU" sz="2400" dirty="0" smtClean="0"/>
              <a:t>старые плодовые тела съедобных грибов тоже могут быть ядовитыми;</a:t>
            </a:r>
          </a:p>
          <a:p>
            <a:r>
              <a:rPr lang="ru-RU" sz="2400" dirty="0" smtClean="0"/>
              <a:t>нельзя собирать грибы вблизи автомобильных дорог, промышленных предприятий, т.к. плодовые тела накапливают их выбросы</a:t>
            </a: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C:\Documents and Settings\Admin\Local Settings\Temporary Internet Files\Content.IE5\EMYMM5PG\MP90044423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1143000"/>
          </a:xfrm>
          <a:solidFill>
            <a:schemeClr val="bg1">
              <a:alpha val="84000"/>
            </a:schemeClr>
          </a:solidFill>
          <a:ln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dirty="0" smtClean="0"/>
              <a:t>Давайте поразмышляем!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572560" cy="1571636"/>
          </a:xfrm>
          <a:solidFill>
            <a:schemeClr val="bg1">
              <a:alpha val="73000"/>
            </a:scheme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 Замечено, что в засушливое лето грибы растут ближе к стволу дерева, а в дождливое – на некотором расстоянии от него. Дайте объяснение этому явлению.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57158" y="3786190"/>
            <a:ext cx="8572560" cy="1785950"/>
          </a:xfrm>
          <a:prstGeom prst="roundRect">
            <a:avLst>
              <a:gd name="adj" fmla="val 21715"/>
            </a:avLst>
          </a:prstGeom>
          <a:solidFill>
            <a:schemeClr val="bg1">
              <a:alpha val="73000"/>
            </a:schemeClr>
          </a:solidFill>
          <a:effectLst>
            <a:glow rad="101600">
              <a:srgbClr val="00B0F0">
                <a:alpha val="60000"/>
              </a:srgbClr>
            </a:glow>
          </a:effectLst>
        </p:spPr>
        <p:txBody>
          <a:bodyPr vert="horz" anchor="ctr"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ru-RU" sz="2400" dirty="0" smtClean="0"/>
              <a:t>В сухое лето более влажно под кроной дерева, у ствола, а в сырое лето влаги достаточно, но почва теплее на открытом пространстве, чем под деревом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C:\Documents and Settings\Admin\Local Settings\Temporary Internet Files\Content.IE5\EMYMM5PG\MP90044423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1143000"/>
          </a:xfrm>
          <a:solidFill>
            <a:schemeClr val="bg1">
              <a:alpha val="84000"/>
            </a:schemeClr>
          </a:solidFill>
          <a:ln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dirty="0" smtClean="0"/>
              <a:t>Давайте поразмышляем!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572560" cy="1571636"/>
          </a:xfrm>
          <a:solidFill>
            <a:schemeClr val="bg1">
              <a:alpha val="73000"/>
            </a:scheme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2400" dirty="0" smtClean="0"/>
              <a:t>Император Клавдий, французский король Карл VI , папа римский Климент VII. Что объединяет эти имена?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57158" y="3786190"/>
            <a:ext cx="8572560" cy="1785950"/>
          </a:xfrm>
          <a:prstGeom prst="roundRect">
            <a:avLst>
              <a:gd name="adj" fmla="val 21715"/>
            </a:avLst>
          </a:prstGeom>
          <a:solidFill>
            <a:schemeClr val="bg1">
              <a:alpha val="73000"/>
            </a:schemeClr>
          </a:solidFill>
          <a:effectLst>
            <a:glow rad="101600">
              <a:srgbClr val="00B0F0">
                <a:alpha val="60000"/>
              </a:srgbClr>
            </a:glow>
          </a:effectLst>
        </p:spPr>
        <p:txBody>
          <a:bodyPr vert="horz" anchor="ctr"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ru-RU" sz="2400" dirty="0" smtClean="0"/>
              <a:t>Их всех отравили грибами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C:\Documents and Settings\Admin\Local Settings\Temporary Internet Files\Content.IE5\EMYMM5PG\MP90044423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1143000"/>
          </a:xfrm>
          <a:solidFill>
            <a:schemeClr val="bg1">
              <a:alpha val="84000"/>
            </a:schemeClr>
          </a:solidFill>
          <a:ln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dirty="0" smtClean="0"/>
              <a:t>Давайте поразмышляем!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572560" cy="1571636"/>
          </a:xfrm>
          <a:solidFill>
            <a:schemeClr val="bg1">
              <a:alpha val="73000"/>
            </a:scheme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2400" dirty="0" smtClean="0"/>
              <a:t>В сосновом бору встречается обычно много маслят, а в березовом –подберезовиков. Почему? 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57158" y="3786190"/>
            <a:ext cx="8572560" cy="1214446"/>
          </a:xfrm>
          <a:prstGeom prst="roundRect">
            <a:avLst>
              <a:gd name="adj" fmla="val 21715"/>
            </a:avLst>
          </a:prstGeom>
          <a:solidFill>
            <a:schemeClr val="bg1">
              <a:alpha val="73000"/>
            </a:schemeClr>
          </a:solidFill>
          <a:effectLst>
            <a:glow rad="101600">
              <a:srgbClr val="00B0F0">
                <a:alpha val="60000"/>
              </a:srgbClr>
            </a:glow>
          </a:effectLst>
        </p:spPr>
        <p:txBody>
          <a:bodyPr vert="horz" anchor="ctr"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ru-RU" sz="2400" dirty="0" smtClean="0"/>
              <a:t>Наблюдается симбиоз между определенными видами деревьев и грибами.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C:\Documents and Settings\Admin\Local Settings\Temporary Internet Files\Content.IE5\EMYMM5PG\MP90044423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1143000"/>
          </a:xfrm>
          <a:solidFill>
            <a:schemeClr val="bg1">
              <a:alpha val="84000"/>
            </a:schemeClr>
          </a:solidFill>
          <a:ln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dirty="0" smtClean="0"/>
              <a:t>Ребусы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29058" y="1857364"/>
            <a:ext cx="3929090" cy="785818"/>
          </a:xfrm>
          <a:prstGeom prst="roundRect">
            <a:avLst>
              <a:gd name="adj" fmla="val 18860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Подберёзовик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14282" y="785794"/>
            <a:ext cx="3857652" cy="2269639"/>
            <a:chOff x="214282" y="1214422"/>
            <a:chExt cx="3857652" cy="2269639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14282" y="1928802"/>
              <a:ext cx="3857652" cy="1555259"/>
              <a:chOff x="214282" y="1928802"/>
              <a:chExt cx="3857652" cy="1555259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357158" y="1928802"/>
                <a:ext cx="3714776" cy="1500198"/>
              </a:xfrm>
              <a:prstGeom prst="roundRect">
                <a:avLst>
                  <a:gd name="adj" fmla="val 6834"/>
                </a:avLst>
              </a:prstGeom>
              <a:solidFill>
                <a:schemeClr val="bg1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14282" y="2088055"/>
                <a:ext cx="128588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u="sng" dirty="0" smtClean="0"/>
                  <a:t>БЕ</a:t>
                </a:r>
                <a:endParaRPr lang="ru-RU" sz="4400" u="sng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14282" y="2714620"/>
                <a:ext cx="128588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dirty="0" smtClean="0"/>
                  <a:t>РЁ</a:t>
                </a:r>
                <a:endParaRPr lang="ru-RU" sz="4400" dirty="0"/>
              </a:p>
            </p:txBody>
          </p:sp>
          <p:pic>
            <p:nvPicPr>
              <p:cNvPr id="25603" name="Picture 3" descr="C:\Documents and Settings\Admin\Local Settings\Temporary Internet Files\Content.IE5\8XBSSM4D\MC900233481[1]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43042" y="2188100"/>
                <a:ext cx="2214578" cy="1026586"/>
              </a:xfrm>
              <a:prstGeom prst="rect">
                <a:avLst/>
              </a:prstGeom>
              <a:noFill/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1142976" y="1214422"/>
              <a:ext cx="12858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200" dirty="0" smtClean="0">
                  <a:latin typeface="Times New Roman" pitchFamily="18" charset="0"/>
                  <a:cs typeface="Times New Roman" pitchFamily="18" charset="0"/>
                </a:rPr>
                <a:t>,,,</a:t>
              </a:r>
              <a:endParaRPr lang="ru-RU" sz="7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0" name="Скругленный прямоугольник 139"/>
          <p:cNvSpPr/>
          <p:nvPr/>
        </p:nvSpPr>
        <p:spPr>
          <a:xfrm>
            <a:off x="3929058" y="3643314"/>
            <a:ext cx="3929090" cy="785818"/>
          </a:xfrm>
          <a:prstGeom prst="roundRect">
            <a:avLst>
              <a:gd name="adj" fmla="val 18860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Лисичка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pSp>
        <p:nvGrpSpPr>
          <p:cNvPr id="139" name="Группа 138"/>
          <p:cNvGrpSpPr/>
          <p:nvPr/>
        </p:nvGrpSpPr>
        <p:grpSpPr>
          <a:xfrm>
            <a:off x="357158" y="2857496"/>
            <a:ext cx="3714776" cy="1928826"/>
            <a:chOff x="357158" y="3429000"/>
            <a:chExt cx="3714776" cy="1928826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357158" y="3429000"/>
              <a:ext cx="3714776" cy="1928826"/>
              <a:chOff x="357158" y="1500174"/>
              <a:chExt cx="3714776" cy="1928826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357158" y="1928802"/>
                <a:ext cx="3714776" cy="1500198"/>
              </a:xfrm>
              <a:prstGeom prst="roundRect">
                <a:avLst>
                  <a:gd name="adj" fmla="val 6834"/>
                </a:avLst>
              </a:prstGeom>
              <a:solidFill>
                <a:schemeClr val="bg1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57224" y="1500174"/>
                <a:ext cx="12858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2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endParaRPr lang="ru-RU" sz="7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2643174" y="2571744"/>
                <a:ext cx="12858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 smtClean="0">
                    <a:latin typeface="Times New Roman" pitchFamily="18" charset="0"/>
                    <a:cs typeface="Times New Roman" pitchFamily="18" charset="0"/>
                  </a:rPr>
                  <a:t>123</a:t>
                </a:r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5604" name="Picture 4" descr="C:\Documents and Settings\Admin\Local Settings\Temporary Internet Files\Content.IE5\8XBSSM4D\MC900437823[1]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1498883">
              <a:off x="675348" y="3934901"/>
              <a:ext cx="657049" cy="1314098"/>
            </a:xfrm>
            <a:prstGeom prst="rect">
              <a:avLst/>
            </a:prstGeom>
            <a:noFill/>
          </p:spPr>
        </p:pic>
        <p:grpSp>
          <p:nvGrpSpPr>
            <p:cNvPr id="25671" name="Group 71"/>
            <p:cNvGrpSpPr>
              <a:grpSpLocks noChangeAspect="1"/>
            </p:cNvGrpSpPr>
            <p:nvPr/>
          </p:nvGrpSpPr>
          <p:grpSpPr bwMode="auto">
            <a:xfrm>
              <a:off x="2357422" y="4000504"/>
              <a:ext cx="724794" cy="893758"/>
              <a:chOff x="2039" y="1751"/>
              <a:chExt cx="785" cy="968"/>
            </a:xfrm>
          </p:grpSpPr>
          <p:sp>
            <p:nvSpPr>
              <p:cNvPr id="25687" name="Freeform 87"/>
              <p:cNvSpPr>
                <a:spLocks/>
              </p:cNvSpPr>
              <p:nvPr/>
            </p:nvSpPr>
            <p:spPr bwMode="auto">
              <a:xfrm>
                <a:off x="2061" y="1962"/>
                <a:ext cx="556" cy="721"/>
              </a:xfrm>
              <a:custGeom>
                <a:avLst/>
                <a:gdLst/>
                <a:ahLst/>
                <a:cxnLst>
                  <a:cxn ang="0">
                    <a:pos x="979" y="0"/>
                  </a:cxn>
                  <a:cxn ang="0">
                    <a:pos x="0" y="1311"/>
                  </a:cxn>
                  <a:cxn ang="0">
                    <a:pos x="239" y="1442"/>
                  </a:cxn>
                  <a:cxn ang="0">
                    <a:pos x="1112" y="115"/>
                  </a:cxn>
                  <a:cxn ang="0">
                    <a:pos x="979" y="0"/>
                  </a:cxn>
                  <a:cxn ang="0">
                    <a:pos x="979" y="0"/>
                  </a:cxn>
                </a:cxnLst>
                <a:rect l="0" t="0" r="r" b="b"/>
                <a:pathLst>
                  <a:path w="1112" h="1442">
                    <a:moveTo>
                      <a:pt x="979" y="0"/>
                    </a:moveTo>
                    <a:lnTo>
                      <a:pt x="0" y="1311"/>
                    </a:lnTo>
                    <a:lnTo>
                      <a:pt x="239" y="1442"/>
                    </a:lnTo>
                    <a:lnTo>
                      <a:pt x="1112" y="115"/>
                    </a:lnTo>
                    <a:lnTo>
                      <a:pt x="979" y="0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rgbClr val="FFD17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693" name="Freeform 93"/>
              <p:cNvSpPr>
                <a:spLocks/>
              </p:cNvSpPr>
              <p:nvPr/>
            </p:nvSpPr>
            <p:spPr bwMode="auto">
              <a:xfrm>
                <a:off x="2526" y="1751"/>
                <a:ext cx="298" cy="307"/>
              </a:xfrm>
              <a:custGeom>
                <a:avLst/>
                <a:gdLst/>
                <a:ahLst/>
                <a:cxnLst>
                  <a:cxn ang="0">
                    <a:pos x="314" y="4"/>
                  </a:cxn>
                  <a:cxn ang="0">
                    <a:pos x="338" y="0"/>
                  </a:cxn>
                  <a:cxn ang="0">
                    <a:pos x="361" y="2"/>
                  </a:cxn>
                  <a:cxn ang="0">
                    <a:pos x="386" y="2"/>
                  </a:cxn>
                  <a:cxn ang="0">
                    <a:pos x="409" y="10"/>
                  </a:cxn>
                  <a:cxn ang="0">
                    <a:pos x="432" y="15"/>
                  </a:cxn>
                  <a:cxn ang="0">
                    <a:pos x="454" y="25"/>
                  </a:cxn>
                  <a:cxn ang="0">
                    <a:pos x="494" y="50"/>
                  </a:cxn>
                  <a:cxn ang="0">
                    <a:pos x="532" y="80"/>
                  </a:cxn>
                  <a:cxn ang="0">
                    <a:pos x="559" y="116"/>
                  </a:cxn>
                  <a:cxn ang="0">
                    <a:pos x="580" y="156"/>
                  </a:cxn>
                  <a:cxn ang="0">
                    <a:pos x="589" y="179"/>
                  </a:cxn>
                  <a:cxn ang="0">
                    <a:pos x="593" y="202"/>
                  </a:cxn>
                  <a:cxn ang="0">
                    <a:pos x="595" y="227"/>
                  </a:cxn>
                  <a:cxn ang="0">
                    <a:pos x="597" y="251"/>
                  </a:cxn>
                  <a:cxn ang="0">
                    <a:pos x="593" y="274"/>
                  </a:cxn>
                  <a:cxn ang="0">
                    <a:pos x="585" y="301"/>
                  </a:cxn>
                  <a:cxn ang="0">
                    <a:pos x="576" y="325"/>
                  </a:cxn>
                  <a:cxn ang="0">
                    <a:pos x="565" y="350"/>
                  </a:cxn>
                  <a:cxn ang="0">
                    <a:pos x="549" y="375"/>
                  </a:cxn>
                  <a:cxn ang="0">
                    <a:pos x="534" y="402"/>
                  </a:cxn>
                  <a:cxn ang="0">
                    <a:pos x="513" y="426"/>
                  </a:cxn>
                  <a:cxn ang="0">
                    <a:pos x="494" y="455"/>
                  </a:cxn>
                  <a:cxn ang="0">
                    <a:pos x="471" y="478"/>
                  </a:cxn>
                  <a:cxn ang="0">
                    <a:pos x="449" y="502"/>
                  </a:cxn>
                  <a:cxn ang="0">
                    <a:pos x="426" y="523"/>
                  </a:cxn>
                  <a:cxn ang="0">
                    <a:pos x="401" y="546"/>
                  </a:cxn>
                  <a:cxn ang="0">
                    <a:pos x="375" y="565"/>
                  </a:cxn>
                  <a:cxn ang="0">
                    <a:pos x="348" y="580"/>
                  </a:cxn>
                  <a:cxn ang="0">
                    <a:pos x="319" y="592"/>
                  </a:cxn>
                  <a:cxn ang="0">
                    <a:pos x="293" y="605"/>
                  </a:cxn>
                  <a:cxn ang="0">
                    <a:pos x="264" y="609"/>
                  </a:cxn>
                  <a:cxn ang="0">
                    <a:pos x="238" y="613"/>
                  </a:cxn>
                  <a:cxn ang="0">
                    <a:pos x="211" y="611"/>
                  </a:cxn>
                  <a:cxn ang="0">
                    <a:pos x="186" y="605"/>
                  </a:cxn>
                  <a:cxn ang="0">
                    <a:pos x="160" y="592"/>
                  </a:cxn>
                  <a:cxn ang="0">
                    <a:pos x="133" y="577"/>
                  </a:cxn>
                  <a:cxn ang="0">
                    <a:pos x="110" y="552"/>
                  </a:cxn>
                  <a:cxn ang="0">
                    <a:pos x="88" y="525"/>
                  </a:cxn>
                  <a:cxn ang="0">
                    <a:pos x="59" y="500"/>
                  </a:cxn>
                  <a:cxn ang="0">
                    <a:pos x="36" y="476"/>
                  </a:cxn>
                  <a:cxn ang="0">
                    <a:pos x="19" y="451"/>
                  </a:cxn>
                  <a:cxn ang="0">
                    <a:pos x="10" y="422"/>
                  </a:cxn>
                  <a:cxn ang="0">
                    <a:pos x="2" y="394"/>
                  </a:cxn>
                  <a:cxn ang="0">
                    <a:pos x="0" y="367"/>
                  </a:cxn>
                  <a:cxn ang="0">
                    <a:pos x="2" y="339"/>
                  </a:cxn>
                  <a:cxn ang="0">
                    <a:pos x="10" y="312"/>
                  </a:cxn>
                  <a:cxn ang="0">
                    <a:pos x="19" y="282"/>
                  </a:cxn>
                  <a:cxn ang="0">
                    <a:pos x="32" y="253"/>
                  </a:cxn>
                  <a:cxn ang="0">
                    <a:pos x="48" y="227"/>
                  </a:cxn>
                  <a:cxn ang="0">
                    <a:pos x="69" y="198"/>
                  </a:cxn>
                  <a:cxn ang="0">
                    <a:pos x="88" y="171"/>
                  </a:cxn>
                  <a:cxn ang="0">
                    <a:pos x="108" y="145"/>
                  </a:cxn>
                  <a:cxn ang="0">
                    <a:pos x="133" y="122"/>
                  </a:cxn>
                  <a:cxn ang="0">
                    <a:pos x="160" y="99"/>
                  </a:cxn>
                  <a:cxn ang="0">
                    <a:pos x="184" y="76"/>
                  </a:cxn>
                  <a:cxn ang="0">
                    <a:pos x="211" y="57"/>
                  </a:cxn>
                  <a:cxn ang="0">
                    <a:pos x="238" y="38"/>
                  </a:cxn>
                  <a:cxn ang="0">
                    <a:pos x="262" y="23"/>
                  </a:cxn>
                  <a:cxn ang="0">
                    <a:pos x="289" y="10"/>
                  </a:cxn>
                </a:cxnLst>
                <a:rect l="0" t="0" r="r" b="b"/>
                <a:pathLst>
                  <a:path w="597" h="615">
                    <a:moveTo>
                      <a:pt x="298" y="8"/>
                    </a:moveTo>
                    <a:lnTo>
                      <a:pt x="306" y="6"/>
                    </a:lnTo>
                    <a:lnTo>
                      <a:pt x="314" y="4"/>
                    </a:lnTo>
                    <a:lnTo>
                      <a:pt x="323" y="2"/>
                    </a:lnTo>
                    <a:lnTo>
                      <a:pt x="331" y="2"/>
                    </a:lnTo>
                    <a:lnTo>
                      <a:pt x="338" y="0"/>
                    </a:lnTo>
                    <a:lnTo>
                      <a:pt x="346" y="0"/>
                    </a:lnTo>
                    <a:lnTo>
                      <a:pt x="354" y="0"/>
                    </a:lnTo>
                    <a:lnTo>
                      <a:pt x="361" y="2"/>
                    </a:lnTo>
                    <a:lnTo>
                      <a:pt x="371" y="2"/>
                    </a:lnTo>
                    <a:lnTo>
                      <a:pt x="378" y="2"/>
                    </a:lnTo>
                    <a:lnTo>
                      <a:pt x="386" y="2"/>
                    </a:lnTo>
                    <a:lnTo>
                      <a:pt x="394" y="6"/>
                    </a:lnTo>
                    <a:lnTo>
                      <a:pt x="401" y="6"/>
                    </a:lnTo>
                    <a:lnTo>
                      <a:pt x="409" y="10"/>
                    </a:lnTo>
                    <a:lnTo>
                      <a:pt x="418" y="10"/>
                    </a:lnTo>
                    <a:lnTo>
                      <a:pt x="426" y="15"/>
                    </a:lnTo>
                    <a:lnTo>
                      <a:pt x="432" y="15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4" y="25"/>
                    </a:lnTo>
                    <a:lnTo>
                      <a:pt x="468" y="33"/>
                    </a:lnTo>
                    <a:lnTo>
                      <a:pt x="483" y="40"/>
                    </a:lnTo>
                    <a:lnTo>
                      <a:pt x="494" y="50"/>
                    </a:lnTo>
                    <a:lnTo>
                      <a:pt x="508" y="57"/>
                    </a:lnTo>
                    <a:lnTo>
                      <a:pt x="521" y="69"/>
                    </a:lnTo>
                    <a:lnTo>
                      <a:pt x="532" y="80"/>
                    </a:lnTo>
                    <a:lnTo>
                      <a:pt x="542" y="92"/>
                    </a:lnTo>
                    <a:lnTo>
                      <a:pt x="551" y="103"/>
                    </a:lnTo>
                    <a:lnTo>
                      <a:pt x="559" y="116"/>
                    </a:lnTo>
                    <a:lnTo>
                      <a:pt x="568" y="130"/>
                    </a:lnTo>
                    <a:lnTo>
                      <a:pt x="574" y="143"/>
                    </a:lnTo>
                    <a:lnTo>
                      <a:pt x="580" y="156"/>
                    </a:lnTo>
                    <a:lnTo>
                      <a:pt x="584" y="164"/>
                    </a:lnTo>
                    <a:lnTo>
                      <a:pt x="585" y="171"/>
                    </a:lnTo>
                    <a:lnTo>
                      <a:pt x="589" y="179"/>
                    </a:lnTo>
                    <a:lnTo>
                      <a:pt x="591" y="187"/>
                    </a:lnTo>
                    <a:lnTo>
                      <a:pt x="593" y="194"/>
                    </a:lnTo>
                    <a:lnTo>
                      <a:pt x="593" y="202"/>
                    </a:lnTo>
                    <a:lnTo>
                      <a:pt x="593" y="209"/>
                    </a:lnTo>
                    <a:lnTo>
                      <a:pt x="595" y="217"/>
                    </a:lnTo>
                    <a:lnTo>
                      <a:pt x="595" y="227"/>
                    </a:lnTo>
                    <a:lnTo>
                      <a:pt x="595" y="234"/>
                    </a:lnTo>
                    <a:lnTo>
                      <a:pt x="595" y="242"/>
                    </a:lnTo>
                    <a:lnTo>
                      <a:pt x="597" y="251"/>
                    </a:lnTo>
                    <a:lnTo>
                      <a:pt x="595" y="259"/>
                    </a:lnTo>
                    <a:lnTo>
                      <a:pt x="593" y="266"/>
                    </a:lnTo>
                    <a:lnTo>
                      <a:pt x="593" y="274"/>
                    </a:lnTo>
                    <a:lnTo>
                      <a:pt x="591" y="284"/>
                    </a:lnTo>
                    <a:lnTo>
                      <a:pt x="589" y="291"/>
                    </a:lnTo>
                    <a:lnTo>
                      <a:pt x="585" y="301"/>
                    </a:lnTo>
                    <a:lnTo>
                      <a:pt x="584" y="310"/>
                    </a:lnTo>
                    <a:lnTo>
                      <a:pt x="582" y="320"/>
                    </a:lnTo>
                    <a:lnTo>
                      <a:pt x="576" y="325"/>
                    </a:lnTo>
                    <a:lnTo>
                      <a:pt x="572" y="333"/>
                    </a:lnTo>
                    <a:lnTo>
                      <a:pt x="568" y="343"/>
                    </a:lnTo>
                    <a:lnTo>
                      <a:pt x="565" y="350"/>
                    </a:lnTo>
                    <a:lnTo>
                      <a:pt x="559" y="358"/>
                    </a:lnTo>
                    <a:lnTo>
                      <a:pt x="555" y="367"/>
                    </a:lnTo>
                    <a:lnTo>
                      <a:pt x="549" y="375"/>
                    </a:lnTo>
                    <a:lnTo>
                      <a:pt x="546" y="384"/>
                    </a:lnTo>
                    <a:lnTo>
                      <a:pt x="538" y="392"/>
                    </a:lnTo>
                    <a:lnTo>
                      <a:pt x="534" y="402"/>
                    </a:lnTo>
                    <a:lnTo>
                      <a:pt x="527" y="409"/>
                    </a:lnTo>
                    <a:lnTo>
                      <a:pt x="521" y="419"/>
                    </a:lnTo>
                    <a:lnTo>
                      <a:pt x="513" y="426"/>
                    </a:lnTo>
                    <a:lnTo>
                      <a:pt x="508" y="436"/>
                    </a:lnTo>
                    <a:lnTo>
                      <a:pt x="500" y="445"/>
                    </a:lnTo>
                    <a:lnTo>
                      <a:pt x="494" y="455"/>
                    </a:lnTo>
                    <a:lnTo>
                      <a:pt x="487" y="462"/>
                    </a:lnTo>
                    <a:lnTo>
                      <a:pt x="479" y="470"/>
                    </a:lnTo>
                    <a:lnTo>
                      <a:pt x="471" y="478"/>
                    </a:lnTo>
                    <a:lnTo>
                      <a:pt x="466" y="485"/>
                    </a:lnTo>
                    <a:lnTo>
                      <a:pt x="456" y="493"/>
                    </a:lnTo>
                    <a:lnTo>
                      <a:pt x="449" y="502"/>
                    </a:lnTo>
                    <a:lnTo>
                      <a:pt x="441" y="510"/>
                    </a:lnTo>
                    <a:lnTo>
                      <a:pt x="433" y="518"/>
                    </a:lnTo>
                    <a:lnTo>
                      <a:pt x="426" y="523"/>
                    </a:lnTo>
                    <a:lnTo>
                      <a:pt x="418" y="531"/>
                    </a:lnTo>
                    <a:lnTo>
                      <a:pt x="409" y="537"/>
                    </a:lnTo>
                    <a:lnTo>
                      <a:pt x="401" y="546"/>
                    </a:lnTo>
                    <a:lnTo>
                      <a:pt x="392" y="552"/>
                    </a:lnTo>
                    <a:lnTo>
                      <a:pt x="384" y="559"/>
                    </a:lnTo>
                    <a:lnTo>
                      <a:pt x="375" y="565"/>
                    </a:lnTo>
                    <a:lnTo>
                      <a:pt x="367" y="571"/>
                    </a:lnTo>
                    <a:lnTo>
                      <a:pt x="357" y="577"/>
                    </a:lnTo>
                    <a:lnTo>
                      <a:pt x="348" y="580"/>
                    </a:lnTo>
                    <a:lnTo>
                      <a:pt x="338" y="584"/>
                    </a:lnTo>
                    <a:lnTo>
                      <a:pt x="331" y="590"/>
                    </a:lnTo>
                    <a:lnTo>
                      <a:pt x="319" y="592"/>
                    </a:lnTo>
                    <a:lnTo>
                      <a:pt x="312" y="597"/>
                    </a:lnTo>
                    <a:lnTo>
                      <a:pt x="302" y="601"/>
                    </a:lnTo>
                    <a:lnTo>
                      <a:pt x="293" y="605"/>
                    </a:lnTo>
                    <a:lnTo>
                      <a:pt x="283" y="605"/>
                    </a:lnTo>
                    <a:lnTo>
                      <a:pt x="276" y="609"/>
                    </a:lnTo>
                    <a:lnTo>
                      <a:pt x="264" y="609"/>
                    </a:lnTo>
                    <a:lnTo>
                      <a:pt x="257" y="613"/>
                    </a:lnTo>
                    <a:lnTo>
                      <a:pt x="247" y="613"/>
                    </a:lnTo>
                    <a:lnTo>
                      <a:pt x="238" y="613"/>
                    </a:lnTo>
                    <a:lnTo>
                      <a:pt x="228" y="613"/>
                    </a:lnTo>
                    <a:lnTo>
                      <a:pt x="221" y="615"/>
                    </a:lnTo>
                    <a:lnTo>
                      <a:pt x="211" y="611"/>
                    </a:lnTo>
                    <a:lnTo>
                      <a:pt x="203" y="609"/>
                    </a:lnTo>
                    <a:lnTo>
                      <a:pt x="194" y="607"/>
                    </a:lnTo>
                    <a:lnTo>
                      <a:pt x="186" y="605"/>
                    </a:lnTo>
                    <a:lnTo>
                      <a:pt x="177" y="601"/>
                    </a:lnTo>
                    <a:lnTo>
                      <a:pt x="167" y="597"/>
                    </a:lnTo>
                    <a:lnTo>
                      <a:pt x="160" y="592"/>
                    </a:lnTo>
                    <a:lnTo>
                      <a:pt x="150" y="588"/>
                    </a:lnTo>
                    <a:lnTo>
                      <a:pt x="143" y="582"/>
                    </a:lnTo>
                    <a:lnTo>
                      <a:pt x="133" y="577"/>
                    </a:lnTo>
                    <a:lnTo>
                      <a:pt x="126" y="567"/>
                    </a:lnTo>
                    <a:lnTo>
                      <a:pt x="118" y="561"/>
                    </a:lnTo>
                    <a:lnTo>
                      <a:pt x="110" y="552"/>
                    </a:lnTo>
                    <a:lnTo>
                      <a:pt x="103" y="544"/>
                    </a:lnTo>
                    <a:lnTo>
                      <a:pt x="95" y="535"/>
                    </a:lnTo>
                    <a:lnTo>
                      <a:pt x="88" y="525"/>
                    </a:lnTo>
                    <a:lnTo>
                      <a:pt x="76" y="516"/>
                    </a:lnTo>
                    <a:lnTo>
                      <a:pt x="67" y="508"/>
                    </a:lnTo>
                    <a:lnTo>
                      <a:pt x="59" y="500"/>
                    </a:lnTo>
                    <a:lnTo>
                      <a:pt x="51" y="493"/>
                    </a:lnTo>
                    <a:lnTo>
                      <a:pt x="44" y="483"/>
                    </a:lnTo>
                    <a:lnTo>
                      <a:pt x="36" y="476"/>
                    </a:lnTo>
                    <a:lnTo>
                      <a:pt x="31" y="468"/>
                    </a:lnTo>
                    <a:lnTo>
                      <a:pt x="27" y="459"/>
                    </a:lnTo>
                    <a:lnTo>
                      <a:pt x="19" y="451"/>
                    </a:lnTo>
                    <a:lnTo>
                      <a:pt x="15" y="441"/>
                    </a:lnTo>
                    <a:lnTo>
                      <a:pt x="11" y="432"/>
                    </a:lnTo>
                    <a:lnTo>
                      <a:pt x="10" y="422"/>
                    </a:lnTo>
                    <a:lnTo>
                      <a:pt x="6" y="413"/>
                    </a:lnTo>
                    <a:lnTo>
                      <a:pt x="4" y="403"/>
                    </a:lnTo>
                    <a:lnTo>
                      <a:pt x="2" y="394"/>
                    </a:lnTo>
                    <a:lnTo>
                      <a:pt x="2" y="386"/>
                    </a:lnTo>
                    <a:lnTo>
                      <a:pt x="0" y="377"/>
                    </a:lnTo>
                    <a:lnTo>
                      <a:pt x="0" y="367"/>
                    </a:lnTo>
                    <a:lnTo>
                      <a:pt x="0" y="358"/>
                    </a:lnTo>
                    <a:lnTo>
                      <a:pt x="2" y="348"/>
                    </a:lnTo>
                    <a:lnTo>
                      <a:pt x="2" y="339"/>
                    </a:lnTo>
                    <a:lnTo>
                      <a:pt x="6" y="329"/>
                    </a:lnTo>
                    <a:lnTo>
                      <a:pt x="6" y="320"/>
                    </a:lnTo>
                    <a:lnTo>
                      <a:pt x="10" y="312"/>
                    </a:lnTo>
                    <a:lnTo>
                      <a:pt x="13" y="301"/>
                    </a:lnTo>
                    <a:lnTo>
                      <a:pt x="15" y="291"/>
                    </a:lnTo>
                    <a:lnTo>
                      <a:pt x="19" y="282"/>
                    </a:lnTo>
                    <a:lnTo>
                      <a:pt x="25" y="272"/>
                    </a:lnTo>
                    <a:lnTo>
                      <a:pt x="29" y="263"/>
                    </a:lnTo>
                    <a:lnTo>
                      <a:pt x="32" y="253"/>
                    </a:lnTo>
                    <a:lnTo>
                      <a:pt x="38" y="244"/>
                    </a:lnTo>
                    <a:lnTo>
                      <a:pt x="44" y="236"/>
                    </a:lnTo>
                    <a:lnTo>
                      <a:pt x="48" y="227"/>
                    </a:lnTo>
                    <a:lnTo>
                      <a:pt x="55" y="217"/>
                    </a:lnTo>
                    <a:lnTo>
                      <a:pt x="61" y="208"/>
                    </a:lnTo>
                    <a:lnTo>
                      <a:pt x="69" y="198"/>
                    </a:lnTo>
                    <a:lnTo>
                      <a:pt x="74" y="189"/>
                    </a:lnTo>
                    <a:lnTo>
                      <a:pt x="80" y="179"/>
                    </a:lnTo>
                    <a:lnTo>
                      <a:pt x="88" y="171"/>
                    </a:lnTo>
                    <a:lnTo>
                      <a:pt x="95" y="164"/>
                    </a:lnTo>
                    <a:lnTo>
                      <a:pt x="103" y="154"/>
                    </a:lnTo>
                    <a:lnTo>
                      <a:pt x="108" y="145"/>
                    </a:lnTo>
                    <a:lnTo>
                      <a:pt x="116" y="137"/>
                    </a:lnTo>
                    <a:lnTo>
                      <a:pt x="126" y="130"/>
                    </a:lnTo>
                    <a:lnTo>
                      <a:pt x="133" y="122"/>
                    </a:lnTo>
                    <a:lnTo>
                      <a:pt x="143" y="114"/>
                    </a:lnTo>
                    <a:lnTo>
                      <a:pt x="150" y="105"/>
                    </a:lnTo>
                    <a:lnTo>
                      <a:pt x="160" y="99"/>
                    </a:lnTo>
                    <a:lnTo>
                      <a:pt x="167" y="92"/>
                    </a:lnTo>
                    <a:lnTo>
                      <a:pt x="175" y="84"/>
                    </a:lnTo>
                    <a:lnTo>
                      <a:pt x="184" y="76"/>
                    </a:lnTo>
                    <a:lnTo>
                      <a:pt x="194" y="71"/>
                    </a:lnTo>
                    <a:lnTo>
                      <a:pt x="202" y="61"/>
                    </a:lnTo>
                    <a:lnTo>
                      <a:pt x="211" y="57"/>
                    </a:lnTo>
                    <a:lnTo>
                      <a:pt x="219" y="50"/>
                    </a:lnTo>
                    <a:lnTo>
                      <a:pt x="228" y="44"/>
                    </a:lnTo>
                    <a:lnTo>
                      <a:pt x="238" y="38"/>
                    </a:lnTo>
                    <a:lnTo>
                      <a:pt x="245" y="33"/>
                    </a:lnTo>
                    <a:lnTo>
                      <a:pt x="255" y="27"/>
                    </a:lnTo>
                    <a:lnTo>
                      <a:pt x="262" y="23"/>
                    </a:lnTo>
                    <a:lnTo>
                      <a:pt x="272" y="19"/>
                    </a:lnTo>
                    <a:lnTo>
                      <a:pt x="279" y="15"/>
                    </a:lnTo>
                    <a:lnTo>
                      <a:pt x="289" y="10"/>
                    </a:lnTo>
                    <a:lnTo>
                      <a:pt x="298" y="8"/>
                    </a:lnTo>
                    <a:lnTo>
                      <a:pt x="29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694" name="Freeform 94"/>
              <p:cNvSpPr>
                <a:spLocks/>
              </p:cNvSpPr>
              <p:nvPr/>
            </p:nvSpPr>
            <p:spPr bwMode="auto">
              <a:xfrm>
                <a:off x="2565" y="1790"/>
                <a:ext cx="214" cy="225"/>
              </a:xfrm>
              <a:custGeom>
                <a:avLst/>
                <a:gdLst/>
                <a:ahLst/>
                <a:cxnLst>
                  <a:cxn ang="0">
                    <a:pos x="256" y="0"/>
                  </a:cxn>
                  <a:cxn ang="0">
                    <a:pos x="285" y="0"/>
                  </a:cxn>
                  <a:cxn ang="0">
                    <a:pos x="315" y="6"/>
                  </a:cxn>
                  <a:cxn ang="0">
                    <a:pos x="338" y="12"/>
                  </a:cxn>
                  <a:cxn ang="0">
                    <a:pos x="361" y="23"/>
                  </a:cxn>
                  <a:cxn ang="0">
                    <a:pos x="386" y="44"/>
                  </a:cxn>
                  <a:cxn ang="0">
                    <a:pos x="410" y="84"/>
                  </a:cxn>
                  <a:cxn ang="0">
                    <a:pos x="418" y="105"/>
                  </a:cxn>
                  <a:cxn ang="0">
                    <a:pos x="424" y="130"/>
                  </a:cxn>
                  <a:cxn ang="0">
                    <a:pos x="428" y="154"/>
                  </a:cxn>
                  <a:cxn ang="0">
                    <a:pos x="428" y="179"/>
                  </a:cxn>
                  <a:cxn ang="0">
                    <a:pos x="424" y="204"/>
                  </a:cxn>
                  <a:cxn ang="0">
                    <a:pos x="418" y="230"/>
                  </a:cxn>
                  <a:cxn ang="0">
                    <a:pos x="410" y="255"/>
                  </a:cxn>
                  <a:cxn ang="0">
                    <a:pos x="403" y="282"/>
                  </a:cxn>
                  <a:cxn ang="0">
                    <a:pos x="388" y="306"/>
                  </a:cxn>
                  <a:cxn ang="0">
                    <a:pos x="372" y="329"/>
                  </a:cxn>
                  <a:cxn ang="0">
                    <a:pos x="348" y="358"/>
                  </a:cxn>
                  <a:cxn ang="0">
                    <a:pos x="321" y="382"/>
                  </a:cxn>
                  <a:cxn ang="0">
                    <a:pos x="293" y="407"/>
                  </a:cxn>
                  <a:cxn ang="0">
                    <a:pos x="255" y="438"/>
                  </a:cxn>
                  <a:cxn ang="0">
                    <a:pos x="230" y="445"/>
                  </a:cxn>
                  <a:cxn ang="0">
                    <a:pos x="209" y="449"/>
                  </a:cxn>
                  <a:cxn ang="0">
                    <a:pos x="188" y="449"/>
                  </a:cxn>
                  <a:cxn ang="0">
                    <a:pos x="163" y="449"/>
                  </a:cxn>
                  <a:cxn ang="0">
                    <a:pos x="139" y="443"/>
                  </a:cxn>
                  <a:cxn ang="0">
                    <a:pos x="118" y="436"/>
                  </a:cxn>
                  <a:cxn ang="0">
                    <a:pos x="89" y="421"/>
                  </a:cxn>
                  <a:cxn ang="0">
                    <a:pos x="51" y="392"/>
                  </a:cxn>
                  <a:cxn ang="0">
                    <a:pos x="23" y="356"/>
                  </a:cxn>
                  <a:cxn ang="0">
                    <a:pos x="6" y="316"/>
                  </a:cxn>
                  <a:cxn ang="0">
                    <a:pos x="0" y="291"/>
                  </a:cxn>
                  <a:cxn ang="0">
                    <a:pos x="0" y="270"/>
                  </a:cxn>
                  <a:cxn ang="0">
                    <a:pos x="4" y="247"/>
                  </a:cxn>
                  <a:cxn ang="0">
                    <a:pos x="15" y="227"/>
                  </a:cxn>
                  <a:cxn ang="0">
                    <a:pos x="36" y="190"/>
                  </a:cxn>
                  <a:cxn ang="0">
                    <a:pos x="47" y="166"/>
                  </a:cxn>
                  <a:cxn ang="0">
                    <a:pos x="61" y="143"/>
                  </a:cxn>
                  <a:cxn ang="0">
                    <a:pos x="89" y="109"/>
                  </a:cxn>
                  <a:cxn ang="0">
                    <a:pos x="127" y="71"/>
                  </a:cxn>
                  <a:cxn ang="0">
                    <a:pos x="156" y="46"/>
                  </a:cxn>
                  <a:cxn ang="0">
                    <a:pos x="179" y="31"/>
                  </a:cxn>
                  <a:cxn ang="0">
                    <a:pos x="201" y="17"/>
                  </a:cxn>
                  <a:cxn ang="0">
                    <a:pos x="226" y="6"/>
                  </a:cxn>
                </a:cxnLst>
                <a:rect l="0" t="0" r="r" b="b"/>
                <a:pathLst>
                  <a:path w="428" h="451">
                    <a:moveTo>
                      <a:pt x="234" y="2"/>
                    </a:moveTo>
                    <a:lnTo>
                      <a:pt x="243" y="0"/>
                    </a:lnTo>
                    <a:lnTo>
                      <a:pt x="256" y="0"/>
                    </a:lnTo>
                    <a:lnTo>
                      <a:pt x="266" y="0"/>
                    </a:lnTo>
                    <a:lnTo>
                      <a:pt x="277" y="0"/>
                    </a:lnTo>
                    <a:lnTo>
                      <a:pt x="285" y="0"/>
                    </a:lnTo>
                    <a:lnTo>
                      <a:pt x="295" y="2"/>
                    </a:lnTo>
                    <a:lnTo>
                      <a:pt x="304" y="2"/>
                    </a:lnTo>
                    <a:lnTo>
                      <a:pt x="315" y="6"/>
                    </a:lnTo>
                    <a:lnTo>
                      <a:pt x="323" y="6"/>
                    </a:lnTo>
                    <a:lnTo>
                      <a:pt x="331" y="10"/>
                    </a:lnTo>
                    <a:lnTo>
                      <a:pt x="338" y="12"/>
                    </a:lnTo>
                    <a:lnTo>
                      <a:pt x="346" y="15"/>
                    </a:lnTo>
                    <a:lnTo>
                      <a:pt x="353" y="19"/>
                    </a:lnTo>
                    <a:lnTo>
                      <a:pt x="361" y="23"/>
                    </a:lnTo>
                    <a:lnTo>
                      <a:pt x="367" y="29"/>
                    </a:lnTo>
                    <a:lnTo>
                      <a:pt x="374" y="34"/>
                    </a:lnTo>
                    <a:lnTo>
                      <a:pt x="386" y="44"/>
                    </a:lnTo>
                    <a:lnTo>
                      <a:pt x="395" y="57"/>
                    </a:lnTo>
                    <a:lnTo>
                      <a:pt x="403" y="69"/>
                    </a:lnTo>
                    <a:lnTo>
                      <a:pt x="410" y="84"/>
                    </a:lnTo>
                    <a:lnTo>
                      <a:pt x="414" y="90"/>
                    </a:lnTo>
                    <a:lnTo>
                      <a:pt x="416" y="97"/>
                    </a:lnTo>
                    <a:lnTo>
                      <a:pt x="418" y="105"/>
                    </a:lnTo>
                    <a:lnTo>
                      <a:pt x="422" y="114"/>
                    </a:lnTo>
                    <a:lnTo>
                      <a:pt x="424" y="122"/>
                    </a:lnTo>
                    <a:lnTo>
                      <a:pt x="424" y="130"/>
                    </a:lnTo>
                    <a:lnTo>
                      <a:pt x="426" y="137"/>
                    </a:lnTo>
                    <a:lnTo>
                      <a:pt x="428" y="147"/>
                    </a:lnTo>
                    <a:lnTo>
                      <a:pt x="428" y="154"/>
                    </a:lnTo>
                    <a:lnTo>
                      <a:pt x="428" y="162"/>
                    </a:lnTo>
                    <a:lnTo>
                      <a:pt x="428" y="169"/>
                    </a:lnTo>
                    <a:lnTo>
                      <a:pt x="428" y="179"/>
                    </a:lnTo>
                    <a:lnTo>
                      <a:pt x="428" y="187"/>
                    </a:lnTo>
                    <a:lnTo>
                      <a:pt x="426" y="196"/>
                    </a:lnTo>
                    <a:lnTo>
                      <a:pt x="424" y="204"/>
                    </a:lnTo>
                    <a:lnTo>
                      <a:pt x="424" y="213"/>
                    </a:lnTo>
                    <a:lnTo>
                      <a:pt x="422" y="221"/>
                    </a:lnTo>
                    <a:lnTo>
                      <a:pt x="418" y="230"/>
                    </a:lnTo>
                    <a:lnTo>
                      <a:pt x="416" y="238"/>
                    </a:lnTo>
                    <a:lnTo>
                      <a:pt x="414" y="247"/>
                    </a:lnTo>
                    <a:lnTo>
                      <a:pt x="410" y="255"/>
                    </a:lnTo>
                    <a:lnTo>
                      <a:pt x="409" y="265"/>
                    </a:lnTo>
                    <a:lnTo>
                      <a:pt x="405" y="274"/>
                    </a:lnTo>
                    <a:lnTo>
                      <a:pt x="403" y="282"/>
                    </a:lnTo>
                    <a:lnTo>
                      <a:pt x="397" y="291"/>
                    </a:lnTo>
                    <a:lnTo>
                      <a:pt x="393" y="299"/>
                    </a:lnTo>
                    <a:lnTo>
                      <a:pt x="388" y="306"/>
                    </a:lnTo>
                    <a:lnTo>
                      <a:pt x="384" y="314"/>
                    </a:lnTo>
                    <a:lnTo>
                      <a:pt x="376" y="320"/>
                    </a:lnTo>
                    <a:lnTo>
                      <a:pt x="372" y="329"/>
                    </a:lnTo>
                    <a:lnTo>
                      <a:pt x="367" y="337"/>
                    </a:lnTo>
                    <a:lnTo>
                      <a:pt x="361" y="344"/>
                    </a:lnTo>
                    <a:lnTo>
                      <a:pt x="348" y="358"/>
                    </a:lnTo>
                    <a:lnTo>
                      <a:pt x="334" y="371"/>
                    </a:lnTo>
                    <a:lnTo>
                      <a:pt x="327" y="377"/>
                    </a:lnTo>
                    <a:lnTo>
                      <a:pt x="321" y="382"/>
                    </a:lnTo>
                    <a:lnTo>
                      <a:pt x="312" y="388"/>
                    </a:lnTo>
                    <a:lnTo>
                      <a:pt x="306" y="394"/>
                    </a:lnTo>
                    <a:lnTo>
                      <a:pt x="293" y="407"/>
                    </a:lnTo>
                    <a:lnTo>
                      <a:pt x="281" y="421"/>
                    </a:lnTo>
                    <a:lnTo>
                      <a:pt x="268" y="428"/>
                    </a:lnTo>
                    <a:lnTo>
                      <a:pt x="255" y="438"/>
                    </a:lnTo>
                    <a:lnTo>
                      <a:pt x="247" y="440"/>
                    </a:lnTo>
                    <a:lnTo>
                      <a:pt x="239" y="441"/>
                    </a:lnTo>
                    <a:lnTo>
                      <a:pt x="230" y="445"/>
                    </a:lnTo>
                    <a:lnTo>
                      <a:pt x="224" y="447"/>
                    </a:lnTo>
                    <a:lnTo>
                      <a:pt x="217" y="449"/>
                    </a:lnTo>
                    <a:lnTo>
                      <a:pt x="209" y="449"/>
                    </a:lnTo>
                    <a:lnTo>
                      <a:pt x="201" y="449"/>
                    </a:lnTo>
                    <a:lnTo>
                      <a:pt x="196" y="451"/>
                    </a:lnTo>
                    <a:lnTo>
                      <a:pt x="188" y="449"/>
                    </a:lnTo>
                    <a:lnTo>
                      <a:pt x="179" y="449"/>
                    </a:lnTo>
                    <a:lnTo>
                      <a:pt x="171" y="449"/>
                    </a:lnTo>
                    <a:lnTo>
                      <a:pt x="163" y="449"/>
                    </a:lnTo>
                    <a:lnTo>
                      <a:pt x="156" y="445"/>
                    </a:lnTo>
                    <a:lnTo>
                      <a:pt x="148" y="445"/>
                    </a:lnTo>
                    <a:lnTo>
                      <a:pt x="139" y="443"/>
                    </a:lnTo>
                    <a:lnTo>
                      <a:pt x="133" y="441"/>
                    </a:lnTo>
                    <a:lnTo>
                      <a:pt x="125" y="438"/>
                    </a:lnTo>
                    <a:lnTo>
                      <a:pt x="118" y="436"/>
                    </a:lnTo>
                    <a:lnTo>
                      <a:pt x="110" y="432"/>
                    </a:lnTo>
                    <a:lnTo>
                      <a:pt x="104" y="428"/>
                    </a:lnTo>
                    <a:lnTo>
                      <a:pt x="89" y="421"/>
                    </a:lnTo>
                    <a:lnTo>
                      <a:pt x="78" y="413"/>
                    </a:lnTo>
                    <a:lnTo>
                      <a:pt x="63" y="403"/>
                    </a:lnTo>
                    <a:lnTo>
                      <a:pt x="51" y="392"/>
                    </a:lnTo>
                    <a:lnTo>
                      <a:pt x="40" y="381"/>
                    </a:lnTo>
                    <a:lnTo>
                      <a:pt x="32" y="367"/>
                    </a:lnTo>
                    <a:lnTo>
                      <a:pt x="23" y="356"/>
                    </a:lnTo>
                    <a:lnTo>
                      <a:pt x="15" y="343"/>
                    </a:lnTo>
                    <a:lnTo>
                      <a:pt x="9" y="329"/>
                    </a:lnTo>
                    <a:lnTo>
                      <a:pt x="6" y="316"/>
                    </a:lnTo>
                    <a:lnTo>
                      <a:pt x="2" y="308"/>
                    </a:lnTo>
                    <a:lnTo>
                      <a:pt x="2" y="299"/>
                    </a:lnTo>
                    <a:lnTo>
                      <a:pt x="0" y="291"/>
                    </a:lnTo>
                    <a:lnTo>
                      <a:pt x="0" y="285"/>
                    </a:lnTo>
                    <a:lnTo>
                      <a:pt x="0" y="278"/>
                    </a:lnTo>
                    <a:lnTo>
                      <a:pt x="0" y="270"/>
                    </a:lnTo>
                    <a:lnTo>
                      <a:pt x="2" y="263"/>
                    </a:lnTo>
                    <a:lnTo>
                      <a:pt x="4" y="255"/>
                    </a:lnTo>
                    <a:lnTo>
                      <a:pt x="4" y="247"/>
                    </a:lnTo>
                    <a:lnTo>
                      <a:pt x="8" y="240"/>
                    </a:lnTo>
                    <a:lnTo>
                      <a:pt x="11" y="232"/>
                    </a:lnTo>
                    <a:lnTo>
                      <a:pt x="15" y="227"/>
                    </a:lnTo>
                    <a:lnTo>
                      <a:pt x="23" y="211"/>
                    </a:lnTo>
                    <a:lnTo>
                      <a:pt x="36" y="198"/>
                    </a:lnTo>
                    <a:lnTo>
                      <a:pt x="36" y="190"/>
                    </a:lnTo>
                    <a:lnTo>
                      <a:pt x="40" y="183"/>
                    </a:lnTo>
                    <a:lnTo>
                      <a:pt x="44" y="173"/>
                    </a:lnTo>
                    <a:lnTo>
                      <a:pt x="47" y="166"/>
                    </a:lnTo>
                    <a:lnTo>
                      <a:pt x="51" y="158"/>
                    </a:lnTo>
                    <a:lnTo>
                      <a:pt x="55" y="152"/>
                    </a:lnTo>
                    <a:lnTo>
                      <a:pt x="61" y="143"/>
                    </a:lnTo>
                    <a:lnTo>
                      <a:pt x="66" y="137"/>
                    </a:lnTo>
                    <a:lnTo>
                      <a:pt x="76" y="122"/>
                    </a:lnTo>
                    <a:lnTo>
                      <a:pt x="89" y="109"/>
                    </a:lnTo>
                    <a:lnTo>
                      <a:pt x="101" y="95"/>
                    </a:lnTo>
                    <a:lnTo>
                      <a:pt x="114" y="84"/>
                    </a:lnTo>
                    <a:lnTo>
                      <a:pt x="127" y="71"/>
                    </a:lnTo>
                    <a:lnTo>
                      <a:pt x="141" y="57"/>
                    </a:lnTo>
                    <a:lnTo>
                      <a:pt x="148" y="52"/>
                    </a:lnTo>
                    <a:lnTo>
                      <a:pt x="156" y="46"/>
                    </a:lnTo>
                    <a:lnTo>
                      <a:pt x="163" y="40"/>
                    </a:lnTo>
                    <a:lnTo>
                      <a:pt x="171" y="36"/>
                    </a:lnTo>
                    <a:lnTo>
                      <a:pt x="179" y="31"/>
                    </a:lnTo>
                    <a:lnTo>
                      <a:pt x="186" y="25"/>
                    </a:lnTo>
                    <a:lnTo>
                      <a:pt x="194" y="21"/>
                    </a:lnTo>
                    <a:lnTo>
                      <a:pt x="201" y="17"/>
                    </a:lnTo>
                    <a:lnTo>
                      <a:pt x="209" y="12"/>
                    </a:lnTo>
                    <a:lnTo>
                      <a:pt x="217" y="8"/>
                    </a:lnTo>
                    <a:lnTo>
                      <a:pt x="226" y="6"/>
                    </a:lnTo>
                    <a:lnTo>
                      <a:pt x="234" y="2"/>
                    </a:lnTo>
                    <a:lnTo>
                      <a:pt x="234" y="2"/>
                    </a:lnTo>
                    <a:close/>
                  </a:path>
                </a:pathLst>
              </a:custGeom>
              <a:solidFill>
                <a:srgbClr val="B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695" name="Freeform 95"/>
              <p:cNvSpPr>
                <a:spLocks/>
              </p:cNvSpPr>
              <p:nvPr/>
            </p:nvSpPr>
            <p:spPr bwMode="auto">
              <a:xfrm>
                <a:off x="2039" y="1926"/>
                <a:ext cx="602" cy="793"/>
              </a:xfrm>
              <a:custGeom>
                <a:avLst/>
                <a:gdLst/>
                <a:ahLst/>
                <a:cxnLst>
                  <a:cxn ang="0">
                    <a:pos x="1030" y="0"/>
                  </a:cxn>
                  <a:cxn ang="0">
                    <a:pos x="0" y="1360"/>
                  </a:cxn>
                  <a:cxn ang="0">
                    <a:pos x="8" y="1425"/>
                  </a:cxn>
                  <a:cxn ang="0">
                    <a:pos x="234" y="1586"/>
                  </a:cxn>
                  <a:cxn ang="0">
                    <a:pos x="304" y="1571"/>
                  </a:cxn>
                  <a:cxn ang="0">
                    <a:pos x="1205" y="217"/>
                  </a:cxn>
                  <a:cxn ang="0">
                    <a:pos x="1119" y="175"/>
                  </a:cxn>
                  <a:cxn ang="0">
                    <a:pos x="260" y="1491"/>
                  </a:cxn>
                  <a:cxn ang="0">
                    <a:pos x="116" y="1368"/>
                  </a:cxn>
                  <a:cxn ang="0">
                    <a:pos x="1068" y="88"/>
                  </a:cxn>
                  <a:cxn ang="0">
                    <a:pos x="1030" y="0"/>
                  </a:cxn>
                  <a:cxn ang="0">
                    <a:pos x="1030" y="0"/>
                  </a:cxn>
                </a:cxnLst>
                <a:rect l="0" t="0" r="r" b="b"/>
                <a:pathLst>
                  <a:path w="1205" h="1586">
                    <a:moveTo>
                      <a:pt x="1030" y="0"/>
                    </a:moveTo>
                    <a:lnTo>
                      <a:pt x="0" y="1360"/>
                    </a:lnTo>
                    <a:lnTo>
                      <a:pt x="8" y="1425"/>
                    </a:lnTo>
                    <a:lnTo>
                      <a:pt x="234" y="1586"/>
                    </a:lnTo>
                    <a:lnTo>
                      <a:pt x="304" y="1571"/>
                    </a:lnTo>
                    <a:lnTo>
                      <a:pt x="1205" y="217"/>
                    </a:lnTo>
                    <a:lnTo>
                      <a:pt x="1119" y="175"/>
                    </a:lnTo>
                    <a:lnTo>
                      <a:pt x="260" y="1491"/>
                    </a:lnTo>
                    <a:lnTo>
                      <a:pt x="116" y="1368"/>
                    </a:lnTo>
                    <a:lnTo>
                      <a:pt x="1068" y="88"/>
                    </a:lnTo>
                    <a:lnTo>
                      <a:pt x="1030" y="0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715" name="Freeform 115"/>
              <p:cNvSpPr>
                <a:spLocks/>
              </p:cNvSpPr>
              <p:nvPr/>
            </p:nvSpPr>
            <p:spPr bwMode="auto">
              <a:xfrm>
                <a:off x="2610" y="1801"/>
                <a:ext cx="105" cy="112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188" y="8"/>
                  </a:cxn>
                  <a:cxn ang="0">
                    <a:pos x="202" y="25"/>
                  </a:cxn>
                  <a:cxn ang="0">
                    <a:pos x="207" y="49"/>
                  </a:cxn>
                  <a:cxn ang="0">
                    <a:pos x="206" y="72"/>
                  </a:cxn>
                  <a:cxn ang="0">
                    <a:pos x="196" y="91"/>
                  </a:cxn>
                  <a:cxn ang="0">
                    <a:pos x="179" y="103"/>
                  </a:cxn>
                  <a:cxn ang="0">
                    <a:pos x="160" y="107"/>
                  </a:cxn>
                  <a:cxn ang="0">
                    <a:pos x="145" y="103"/>
                  </a:cxn>
                  <a:cxn ang="0">
                    <a:pos x="124" y="105"/>
                  </a:cxn>
                  <a:cxn ang="0">
                    <a:pos x="103" y="120"/>
                  </a:cxn>
                  <a:cxn ang="0">
                    <a:pos x="91" y="143"/>
                  </a:cxn>
                  <a:cxn ang="0">
                    <a:pos x="82" y="167"/>
                  </a:cxn>
                  <a:cxn ang="0">
                    <a:pos x="74" y="190"/>
                  </a:cxn>
                  <a:cxn ang="0">
                    <a:pos x="63" y="209"/>
                  </a:cxn>
                  <a:cxn ang="0">
                    <a:pos x="50" y="221"/>
                  </a:cxn>
                  <a:cxn ang="0">
                    <a:pos x="34" y="223"/>
                  </a:cxn>
                  <a:cxn ang="0">
                    <a:pos x="21" y="219"/>
                  </a:cxn>
                  <a:cxn ang="0">
                    <a:pos x="8" y="209"/>
                  </a:cxn>
                  <a:cxn ang="0">
                    <a:pos x="2" y="192"/>
                  </a:cxn>
                  <a:cxn ang="0">
                    <a:pos x="0" y="177"/>
                  </a:cxn>
                  <a:cxn ang="0">
                    <a:pos x="0" y="160"/>
                  </a:cxn>
                  <a:cxn ang="0">
                    <a:pos x="4" y="145"/>
                  </a:cxn>
                  <a:cxn ang="0">
                    <a:pos x="12" y="129"/>
                  </a:cxn>
                  <a:cxn ang="0">
                    <a:pos x="21" y="112"/>
                  </a:cxn>
                  <a:cxn ang="0">
                    <a:pos x="31" y="97"/>
                  </a:cxn>
                  <a:cxn ang="0">
                    <a:pos x="44" y="82"/>
                  </a:cxn>
                  <a:cxn ang="0">
                    <a:pos x="57" y="68"/>
                  </a:cxn>
                  <a:cxn ang="0">
                    <a:pos x="72" y="53"/>
                  </a:cxn>
                  <a:cxn ang="0">
                    <a:pos x="90" y="42"/>
                  </a:cxn>
                  <a:cxn ang="0">
                    <a:pos x="105" y="30"/>
                  </a:cxn>
                  <a:cxn ang="0">
                    <a:pos x="120" y="19"/>
                  </a:cxn>
                  <a:cxn ang="0">
                    <a:pos x="135" y="10"/>
                  </a:cxn>
                  <a:cxn ang="0">
                    <a:pos x="150" y="2"/>
                  </a:cxn>
                  <a:cxn ang="0">
                    <a:pos x="158" y="0"/>
                  </a:cxn>
                </a:cxnLst>
                <a:rect l="0" t="0" r="r" b="b"/>
                <a:pathLst>
                  <a:path w="209" h="224">
                    <a:moveTo>
                      <a:pt x="158" y="0"/>
                    </a:moveTo>
                    <a:lnTo>
                      <a:pt x="169" y="0"/>
                    </a:lnTo>
                    <a:lnTo>
                      <a:pt x="179" y="4"/>
                    </a:lnTo>
                    <a:lnTo>
                      <a:pt x="188" y="8"/>
                    </a:lnTo>
                    <a:lnTo>
                      <a:pt x="196" y="17"/>
                    </a:lnTo>
                    <a:lnTo>
                      <a:pt x="202" y="25"/>
                    </a:lnTo>
                    <a:lnTo>
                      <a:pt x="206" y="38"/>
                    </a:lnTo>
                    <a:lnTo>
                      <a:pt x="207" y="49"/>
                    </a:lnTo>
                    <a:lnTo>
                      <a:pt x="209" y="61"/>
                    </a:lnTo>
                    <a:lnTo>
                      <a:pt x="206" y="72"/>
                    </a:lnTo>
                    <a:lnTo>
                      <a:pt x="204" y="82"/>
                    </a:lnTo>
                    <a:lnTo>
                      <a:pt x="196" y="91"/>
                    </a:lnTo>
                    <a:lnTo>
                      <a:pt x="190" y="99"/>
                    </a:lnTo>
                    <a:lnTo>
                      <a:pt x="179" y="103"/>
                    </a:lnTo>
                    <a:lnTo>
                      <a:pt x="167" y="107"/>
                    </a:lnTo>
                    <a:lnTo>
                      <a:pt x="160" y="107"/>
                    </a:lnTo>
                    <a:lnTo>
                      <a:pt x="152" y="107"/>
                    </a:lnTo>
                    <a:lnTo>
                      <a:pt x="145" y="103"/>
                    </a:lnTo>
                    <a:lnTo>
                      <a:pt x="137" y="103"/>
                    </a:lnTo>
                    <a:lnTo>
                      <a:pt x="124" y="105"/>
                    </a:lnTo>
                    <a:lnTo>
                      <a:pt x="112" y="112"/>
                    </a:lnTo>
                    <a:lnTo>
                      <a:pt x="103" y="120"/>
                    </a:lnTo>
                    <a:lnTo>
                      <a:pt x="99" y="131"/>
                    </a:lnTo>
                    <a:lnTo>
                      <a:pt x="91" y="143"/>
                    </a:lnTo>
                    <a:lnTo>
                      <a:pt x="86" y="156"/>
                    </a:lnTo>
                    <a:lnTo>
                      <a:pt x="82" y="167"/>
                    </a:lnTo>
                    <a:lnTo>
                      <a:pt x="80" y="181"/>
                    </a:lnTo>
                    <a:lnTo>
                      <a:pt x="74" y="190"/>
                    </a:lnTo>
                    <a:lnTo>
                      <a:pt x="71" y="202"/>
                    </a:lnTo>
                    <a:lnTo>
                      <a:pt x="63" y="209"/>
                    </a:lnTo>
                    <a:lnTo>
                      <a:pt x="59" y="217"/>
                    </a:lnTo>
                    <a:lnTo>
                      <a:pt x="50" y="221"/>
                    </a:lnTo>
                    <a:lnTo>
                      <a:pt x="40" y="224"/>
                    </a:lnTo>
                    <a:lnTo>
                      <a:pt x="34" y="223"/>
                    </a:lnTo>
                    <a:lnTo>
                      <a:pt x="27" y="223"/>
                    </a:lnTo>
                    <a:lnTo>
                      <a:pt x="21" y="219"/>
                    </a:lnTo>
                    <a:lnTo>
                      <a:pt x="14" y="219"/>
                    </a:lnTo>
                    <a:lnTo>
                      <a:pt x="8" y="209"/>
                    </a:lnTo>
                    <a:lnTo>
                      <a:pt x="4" y="202"/>
                    </a:lnTo>
                    <a:lnTo>
                      <a:pt x="2" y="192"/>
                    </a:lnTo>
                    <a:lnTo>
                      <a:pt x="0" y="185"/>
                    </a:lnTo>
                    <a:lnTo>
                      <a:pt x="0" y="177"/>
                    </a:lnTo>
                    <a:lnTo>
                      <a:pt x="0" y="169"/>
                    </a:lnTo>
                    <a:lnTo>
                      <a:pt x="0" y="160"/>
                    </a:lnTo>
                    <a:lnTo>
                      <a:pt x="4" y="152"/>
                    </a:lnTo>
                    <a:lnTo>
                      <a:pt x="4" y="145"/>
                    </a:lnTo>
                    <a:lnTo>
                      <a:pt x="8" y="137"/>
                    </a:lnTo>
                    <a:lnTo>
                      <a:pt x="12" y="129"/>
                    </a:lnTo>
                    <a:lnTo>
                      <a:pt x="17" y="120"/>
                    </a:lnTo>
                    <a:lnTo>
                      <a:pt x="21" y="112"/>
                    </a:lnTo>
                    <a:lnTo>
                      <a:pt x="25" y="105"/>
                    </a:lnTo>
                    <a:lnTo>
                      <a:pt x="31" y="97"/>
                    </a:lnTo>
                    <a:lnTo>
                      <a:pt x="38" y="91"/>
                    </a:lnTo>
                    <a:lnTo>
                      <a:pt x="44" y="82"/>
                    </a:lnTo>
                    <a:lnTo>
                      <a:pt x="50" y="74"/>
                    </a:lnTo>
                    <a:lnTo>
                      <a:pt x="57" y="68"/>
                    </a:lnTo>
                    <a:lnTo>
                      <a:pt x="65" y="61"/>
                    </a:lnTo>
                    <a:lnTo>
                      <a:pt x="72" y="53"/>
                    </a:lnTo>
                    <a:lnTo>
                      <a:pt x="82" y="48"/>
                    </a:lnTo>
                    <a:lnTo>
                      <a:pt x="90" y="42"/>
                    </a:lnTo>
                    <a:lnTo>
                      <a:pt x="97" y="36"/>
                    </a:lnTo>
                    <a:lnTo>
                      <a:pt x="105" y="30"/>
                    </a:lnTo>
                    <a:lnTo>
                      <a:pt x="112" y="25"/>
                    </a:lnTo>
                    <a:lnTo>
                      <a:pt x="120" y="19"/>
                    </a:lnTo>
                    <a:lnTo>
                      <a:pt x="128" y="15"/>
                    </a:lnTo>
                    <a:lnTo>
                      <a:pt x="135" y="10"/>
                    </a:lnTo>
                    <a:lnTo>
                      <a:pt x="143" y="6"/>
                    </a:lnTo>
                    <a:lnTo>
                      <a:pt x="150" y="2"/>
                    </a:lnTo>
                    <a:lnTo>
                      <a:pt x="158" y="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F66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cxnSp>
          <p:nvCxnSpPr>
            <p:cNvPr id="136" name="Прямая соединительная линия 135"/>
            <p:cNvCxnSpPr/>
            <p:nvPr/>
          </p:nvCxnSpPr>
          <p:spPr>
            <a:xfrm>
              <a:off x="2786050" y="4714884"/>
              <a:ext cx="1000132" cy="21431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Скругленный прямоугольник 32"/>
          <p:cNvSpPr/>
          <p:nvPr/>
        </p:nvSpPr>
        <p:spPr>
          <a:xfrm>
            <a:off x="3929058" y="5429264"/>
            <a:ext cx="3929090" cy="785818"/>
          </a:xfrm>
          <a:prstGeom prst="roundRect">
            <a:avLst>
              <a:gd name="adj" fmla="val 18860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Подосиновик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85720" y="4500570"/>
            <a:ext cx="3786214" cy="2071702"/>
            <a:chOff x="285720" y="4643446"/>
            <a:chExt cx="3786214" cy="2071702"/>
          </a:xfrm>
        </p:grpSpPr>
        <p:grpSp>
          <p:nvGrpSpPr>
            <p:cNvPr id="35" name="Группа 14"/>
            <p:cNvGrpSpPr/>
            <p:nvPr/>
          </p:nvGrpSpPr>
          <p:grpSpPr>
            <a:xfrm>
              <a:off x="357158" y="4643446"/>
              <a:ext cx="3714776" cy="2071702"/>
              <a:chOff x="357158" y="1357298"/>
              <a:chExt cx="3714776" cy="2071702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357158" y="1928802"/>
                <a:ext cx="3714776" cy="1500198"/>
              </a:xfrm>
              <a:prstGeom prst="roundRect">
                <a:avLst>
                  <a:gd name="adj" fmla="val 6834"/>
                </a:avLst>
              </a:prstGeom>
              <a:solidFill>
                <a:schemeClr val="bg1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000232" y="1357298"/>
                <a:ext cx="12858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200" dirty="0" smtClean="0">
                    <a:latin typeface="Times New Roman" pitchFamily="18" charset="0"/>
                    <a:cs typeface="Times New Roman" pitchFamily="18" charset="0"/>
                  </a:rPr>
                  <a:t>,,,,</a:t>
                </a:r>
                <a:endParaRPr lang="ru-RU" sz="7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85786" y="5214950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/>
                <a:t>О </a:t>
              </a:r>
              <a:endParaRPr lang="ru-RU" sz="4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5720" y="5715016"/>
              <a:ext cx="17145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err="1" smtClean="0"/>
                <a:t>син</a:t>
              </a:r>
              <a:endParaRPr lang="ru-RU" sz="4000" dirty="0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785786" y="5857892"/>
              <a:ext cx="714380" cy="1588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9" name="Picture 3" descr="C:\Documents and Settings\Admin\Local Settings\Temporary Internet Files\Content.IE5\9QY4TFVN\MC900022861[1]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6050" y="5429264"/>
              <a:ext cx="1071570" cy="11944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40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572560" cy="4929222"/>
          </a:xfrm>
        </p:spPr>
        <p:txBody>
          <a:bodyPr>
            <a:normAutofit/>
          </a:bodyPr>
          <a:lstStyle/>
          <a:p>
            <a:r>
              <a:rPr lang="ru-RU" dirty="0" smtClean="0"/>
              <a:t>Из каких частей состоит плодовое тело шляпочного гриба?</a:t>
            </a:r>
          </a:p>
          <a:p>
            <a:r>
              <a:rPr lang="ru-RU" dirty="0" smtClean="0"/>
              <a:t>Какая часть гриба находится под землёй?</a:t>
            </a:r>
          </a:p>
          <a:p>
            <a:r>
              <a:rPr lang="ru-RU" dirty="0" smtClean="0"/>
              <a:t>Что такое симбиоз?</a:t>
            </a:r>
          </a:p>
          <a:p>
            <a:r>
              <a:rPr lang="ru-RU" dirty="0" smtClean="0"/>
              <a:t>Что такое микориза?</a:t>
            </a:r>
          </a:p>
          <a:p>
            <a:r>
              <a:rPr lang="ru-RU" dirty="0" smtClean="0"/>
              <a:t>Какие съедобные и ядовитые грибы встречаются в вашей местности?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nder.ru/tmp/gallery/11/92/47/1192794716466676_1.jpg"/>
          <p:cNvPicPr>
            <a:picLocks noChangeAspect="1" noChangeArrowheads="1"/>
          </p:cNvPicPr>
          <p:nvPr/>
        </p:nvPicPr>
        <p:blipFill>
          <a:blip r:embed="rId2"/>
          <a:srcRect t="11454" b="5208"/>
          <a:stretch>
            <a:fillRect/>
          </a:stretch>
        </p:blipFill>
        <p:spPr bwMode="auto">
          <a:xfrm>
            <a:off x="0" y="-24"/>
            <a:ext cx="9144000" cy="621510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-714412" y="6215106"/>
            <a:ext cx="10572824" cy="642918"/>
          </a:xfrm>
          <a:prstGeom prst="roundRect">
            <a:avLst>
              <a:gd name="adj" fmla="val 28791"/>
            </a:avLst>
          </a:prstGeom>
          <a:solidFill>
            <a:srgbClr val="92D050">
              <a:alpha val="75000"/>
            </a:srgbClr>
          </a:solidFill>
          <a:ln w="19050">
            <a:noFill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</a:rPr>
              <a:t>Спасибо за внимание!</a:t>
            </a:r>
            <a:endParaRPr lang="ru-RU" sz="4000" b="1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список использованных источников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7881942" cy="470344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Печатные издания</a:t>
            </a:r>
          </a:p>
          <a:p>
            <a:r>
              <a:rPr lang="ru-RU" sz="2400" dirty="0" smtClean="0"/>
              <a:t>Энциклопедия «Тайны живой природы»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Веб-страницы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hlinkClick r:id="rId2"/>
              </a:rPr>
              <a:t>http://festival.1september.ru/</a:t>
            </a:r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http://ru.wikipedia.org</a:t>
            </a:r>
            <a:endParaRPr lang="ru-RU" sz="2400" dirty="0" smtClean="0"/>
          </a:p>
          <a:p>
            <a:r>
              <a:rPr lang="en-US" sz="2400" dirty="0" smtClean="0">
                <a:hlinkClick r:id="rId4"/>
              </a:rPr>
              <a:t>http://tana.ucoz.ru/index/0-2</a:t>
            </a:r>
            <a:endParaRPr lang="ru-RU" sz="2400" dirty="0" smtClean="0"/>
          </a:p>
        </p:txBody>
      </p:sp>
      <p:pic>
        <p:nvPicPr>
          <p:cNvPr id="1042" name="Picture 18" descr="C:\Documents and Settings\Admin\Local Settings\Temporary Internet Files\Content.IE5\9QY4TFVN\MC900434843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643702" y="4071942"/>
            <a:ext cx="2143140" cy="22857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58072" cy="1143000"/>
          </a:xfrm>
        </p:spPr>
        <p:txBody>
          <a:bodyPr/>
          <a:lstStyle/>
          <a:p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401080" cy="4846320"/>
          </a:xfrm>
        </p:spPr>
        <p:txBody>
          <a:bodyPr/>
          <a:lstStyle/>
          <a:p>
            <a:r>
              <a:rPr lang="ru-RU" dirty="0" smtClean="0"/>
              <a:t>На какие группы делятся организмы живой природы?</a:t>
            </a:r>
          </a:p>
          <a:p>
            <a:r>
              <a:rPr lang="ru-RU" dirty="0" smtClean="0"/>
              <a:t>Почему грибы занимают особое место среди эукариот и  выделены в особое царство?</a:t>
            </a:r>
          </a:p>
          <a:p>
            <a:r>
              <a:rPr lang="ru-RU" dirty="0" smtClean="0"/>
              <a:t>Выделите признаки грибов как животных и как растений.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3857628"/>
          <a:ext cx="7929618" cy="250023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964809"/>
                <a:gridCol w="3964809"/>
              </a:tblGrid>
              <a:tr h="7143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Признаки грибов как</a:t>
                      </a:r>
                      <a:endParaRPr lang="ru-RU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185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растений </a:t>
                      </a:r>
                      <a:endParaRPr lang="ru-RU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животных </a:t>
                      </a:r>
                      <a:endParaRPr lang="ru-RU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164002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Шляпочные грибы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8472518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Наиболее известными среди грибов являются шляпочные грибы. Как вы думаете, почему они получили такое название?</a:t>
            </a:r>
          </a:p>
        </p:txBody>
      </p:sp>
      <p:pic>
        <p:nvPicPr>
          <p:cNvPr id="1030" name="Picture 6" descr="File:Grüner Knollenblätterpilz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8782" y="1714488"/>
            <a:ext cx="3698060" cy="485776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Local Settings\Temporary Internet Files\Content.IE5\G0UL31WY\MC900441498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928934"/>
            <a:ext cx="2371259" cy="23712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Прямая соединительная линия 79"/>
          <p:cNvCxnSpPr/>
          <p:nvPr/>
        </p:nvCxnSpPr>
        <p:spPr>
          <a:xfrm>
            <a:off x="5643570" y="4143380"/>
            <a:ext cx="2214578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715008" y="2571744"/>
            <a:ext cx="2214578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внешнего строение шляпочного гриба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1500174"/>
            <a:ext cx="8786874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Познакомимся с внешним строением шляпочного гриба.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214314" y="2143116"/>
            <a:ext cx="4500562" cy="4500594"/>
            <a:chOff x="214314" y="2143116"/>
            <a:chExt cx="4500562" cy="4500594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14314" y="4857760"/>
              <a:ext cx="4500562" cy="1785950"/>
            </a:xfrm>
            <a:prstGeom prst="roundRect">
              <a:avLst>
                <a:gd name="adj" fmla="val 5681"/>
              </a:avLst>
            </a:prstGeom>
            <a:solidFill>
              <a:srgbClr val="663300"/>
            </a:solidFill>
            <a:ln>
              <a:solidFill>
                <a:schemeClr val="tx1"/>
              </a:solidFill>
            </a:ln>
            <a:effectLst>
              <a:glow rad="101600">
                <a:srgbClr val="6633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5" name="Group 70"/>
            <p:cNvGrpSpPr>
              <a:grpSpLocks/>
            </p:cNvGrpSpPr>
            <p:nvPr/>
          </p:nvGrpSpPr>
          <p:grpSpPr bwMode="auto">
            <a:xfrm>
              <a:off x="361952" y="2143116"/>
              <a:ext cx="3940175" cy="4383087"/>
              <a:chOff x="93" y="1525"/>
              <a:chExt cx="2482" cy="2761"/>
            </a:xfrm>
          </p:grpSpPr>
          <p:grpSp>
            <p:nvGrpSpPr>
              <p:cNvPr id="6" name="Group 48"/>
              <p:cNvGrpSpPr>
                <a:grpSpLocks/>
              </p:cNvGrpSpPr>
              <p:nvPr/>
            </p:nvGrpSpPr>
            <p:grpSpPr bwMode="auto">
              <a:xfrm>
                <a:off x="771" y="1525"/>
                <a:ext cx="1270" cy="1770"/>
                <a:chOff x="1996" y="1842"/>
                <a:chExt cx="1270" cy="1770"/>
              </a:xfrm>
            </p:grpSpPr>
            <p:sp>
              <p:nvSpPr>
                <p:cNvPr id="27" name="Oval 47"/>
                <p:cNvSpPr>
                  <a:spLocks noChangeArrowheads="1"/>
                </p:cNvSpPr>
                <p:nvPr/>
              </p:nvSpPr>
              <p:spPr bwMode="auto">
                <a:xfrm>
                  <a:off x="1996" y="1842"/>
                  <a:ext cx="1270" cy="726"/>
                </a:xfrm>
                <a:prstGeom prst="ellipse">
                  <a:avLst/>
                </a:prstGeom>
                <a:solidFill>
                  <a:srgbClr val="FB8F53"/>
                </a:solidFill>
                <a:ln w="28575">
                  <a:solidFill>
                    <a:srgbClr val="D7C8A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28" name="Oval 46"/>
                <p:cNvSpPr>
                  <a:spLocks noChangeArrowheads="1"/>
                </p:cNvSpPr>
                <p:nvPr/>
              </p:nvSpPr>
              <p:spPr bwMode="auto">
                <a:xfrm>
                  <a:off x="1996" y="2069"/>
                  <a:ext cx="1270" cy="499"/>
                </a:xfrm>
                <a:prstGeom prst="ellipse">
                  <a:avLst/>
                </a:prstGeom>
                <a:solidFill>
                  <a:srgbClr val="996633"/>
                </a:solidFill>
                <a:ln w="38100">
                  <a:solidFill>
                    <a:srgbClr val="D7C8A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grpSp>
              <p:nvGrpSpPr>
                <p:cNvPr id="29" name="Group 45"/>
                <p:cNvGrpSpPr>
                  <a:grpSpLocks/>
                </p:cNvGrpSpPr>
                <p:nvPr/>
              </p:nvGrpSpPr>
              <p:grpSpPr bwMode="auto">
                <a:xfrm>
                  <a:off x="2223" y="2251"/>
                  <a:ext cx="816" cy="1361"/>
                  <a:chOff x="2224" y="1659"/>
                  <a:chExt cx="1180" cy="1949"/>
                </a:xfrm>
              </p:grpSpPr>
              <p:grpSp>
                <p:nvGrpSpPr>
                  <p:cNvPr id="30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2224" y="1659"/>
                    <a:ext cx="1180" cy="1949"/>
                    <a:chOff x="3448" y="935"/>
                    <a:chExt cx="1453" cy="2132"/>
                  </a:xfrm>
                </p:grpSpPr>
                <p:grpSp>
                  <p:nvGrpSpPr>
                    <p:cNvPr id="32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48" y="1071"/>
                      <a:ext cx="1453" cy="1906"/>
                      <a:chOff x="1316" y="1480"/>
                      <a:chExt cx="1453" cy="1906"/>
                    </a:xfrm>
                  </p:grpSpPr>
                  <p:grpSp>
                    <p:nvGrpSpPr>
                      <p:cNvPr id="37" name="Group 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16" y="1480"/>
                        <a:ext cx="1453" cy="1905"/>
                        <a:chOff x="1315" y="1480"/>
                        <a:chExt cx="1180" cy="2177"/>
                      </a:xfrm>
                    </p:grpSpPr>
                    <p:sp>
                      <p:nvSpPr>
                        <p:cNvPr id="39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15" y="1480"/>
                          <a:ext cx="363" cy="2177"/>
                        </a:xfrm>
                        <a:custGeom>
                          <a:avLst/>
                          <a:gdLst>
                            <a:gd name="T0" fmla="*/ 363 w 233"/>
                            <a:gd name="T1" fmla="*/ 2177 h 2177"/>
                            <a:gd name="T2" fmla="*/ 11 w 233"/>
                            <a:gd name="T3" fmla="*/ 1360 h 2177"/>
                            <a:gd name="T4" fmla="*/ 293 w 233"/>
                            <a:gd name="T5" fmla="*/ 0 h 2177"/>
                            <a:gd name="T6" fmla="*/ 0 60000 65536"/>
                            <a:gd name="T7" fmla="*/ 0 60000 65536"/>
                            <a:gd name="T8" fmla="*/ 0 60000 65536"/>
                            <a:gd name="T9" fmla="*/ 0 w 233"/>
                            <a:gd name="T10" fmla="*/ 0 h 2177"/>
                            <a:gd name="T11" fmla="*/ 233 w 233"/>
                            <a:gd name="T12" fmla="*/ 2177 h 2177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33" h="2177">
                              <a:moveTo>
                                <a:pt x="233" y="2177"/>
                              </a:moveTo>
                              <a:cubicBezTo>
                                <a:pt x="123" y="1950"/>
                                <a:pt x="14" y="1723"/>
                                <a:pt x="7" y="1360"/>
                              </a:cubicBezTo>
                              <a:cubicBezTo>
                                <a:pt x="0" y="997"/>
                                <a:pt x="94" y="498"/>
                                <a:pt x="188" y="0"/>
                              </a:cubicBezTo>
                            </a:path>
                          </a:pathLst>
                        </a:custGeom>
                        <a:solidFill>
                          <a:srgbClr val="D7C8A9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/>
                        </a:p>
                      </p:txBody>
                    </p:sp>
                    <p:sp>
                      <p:nvSpPr>
                        <p:cNvPr id="40" name="Freeform 34"/>
                        <p:cNvSpPr>
                          <a:spLocks/>
                        </p:cNvSpPr>
                        <p:nvPr/>
                      </p:nvSpPr>
                      <p:spPr bwMode="auto">
                        <a:xfrm flipH="1">
                          <a:off x="2184" y="1480"/>
                          <a:ext cx="311" cy="2177"/>
                        </a:xfrm>
                        <a:custGeom>
                          <a:avLst/>
                          <a:gdLst>
                            <a:gd name="T0" fmla="*/ 311 w 233"/>
                            <a:gd name="T1" fmla="*/ 2177 h 2177"/>
                            <a:gd name="T2" fmla="*/ 9 w 233"/>
                            <a:gd name="T3" fmla="*/ 1360 h 2177"/>
                            <a:gd name="T4" fmla="*/ 251 w 233"/>
                            <a:gd name="T5" fmla="*/ 0 h 2177"/>
                            <a:gd name="T6" fmla="*/ 0 60000 65536"/>
                            <a:gd name="T7" fmla="*/ 0 60000 65536"/>
                            <a:gd name="T8" fmla="*/ 0 60000 65536"/>
                            <a:gd name="T9" fmla="*/ 0 w 233"/>
                            <a:gd name="T10" fmla="*/ 0 h 2177"/>
                            <a:gd name="T11" fmla="*/ 233 w 233"/>
                            <a:gd name="T12" fmla="*/ 2177 h 2177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33" h="2177">
                              <a:moveTo>
                                <a:pt x="233" y="2177"/>
                              </a:moveTo>
                              <a:cubicBezTo>
                                <a:pt x="123" y="1950"/>
                                <a:pt x="14" y="1723"/>
                                <a:pt x="7" y="1360"/>
                              </a:cubicBezTo>
                              <a:cubicBezTo>
                                <a:pt x="0" y="997"/>
                                <a:pt x="94" y="498"/>
                                <a:pt x="188" y="0"/>
                              </a:cubicBezTo>
                            </a:path>
                          </a:pathLst>
                        </a:custGeom>
                        <a:solidFill>
                          <a:srgbClr val="D7C8A9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 dirty="0"/>
                        </a:p>
                      </p:txBody>
                    </p:sp>
                    <p:cxnSp>
                      <p:nvCxnSpPr>
                        <p:cNvPr id="41" name="AutoShape 35"/>
                        <p:cNvCxnSpPr>
                          <a:cxnSpLocks noChangeShapeType="1"/>
                          <a:stCxn id="39" idx="2"/>
                          <a:endCxn id="40" idx="2"/>
                        </p:cNvCxnSpPr>
                        <p:nvPr/>
                      </p:nvCxnSpPr>
                      <p:spPr bwMode="auto">
                        <a:xfrm rot="5400000" flipV="1">
                          <a:off x="1926" y="1162"/>
                          <a:ext cx="1" cy="637"/>
                        </a:xfrm>
                        <a:prstGeom prst="curvedConnector3">
                          <a:avLst>
                            <a:gd name="adj1" fmla="val -14400005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</p:cxnSp>
                  </p:grpSp>
                  <p:cxnSp>
                    <p:nvCxnSpPr>
                      <p:cNvPr id="38" name="AutoShape 37"/>
                      <p:cNvCxnSpPr>
                        <a:cxnSpLocks noChangeShapeType="1"/>
                        <a:stCxn id="39" idx="0"/>
                        <a:endCxn id="40" idx="0"/>
                      </p:cNvCxnSpPr>
                      <p:nvPr/>
                    </p:nvCxnSpPr>
                    <p:spPr bwMode="auto">
                      <a:xfrm rot="16200000" flipH="1">
                        <a:off x="2073" y="3074"/>
                        <a:ext cx="1" cy="623"/>
                      </a:xfrm>
                      <a:prstGeom prst="curvedConnector3">
                        <a:avLst>
                          <a:gd name="adj1" fmla="val 760000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</p:cxnSp>
                </p:grpSp>
                <p:sp>
                  <p:nvSpPr>
                    <p:cNvPr id="33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0" y="1071"/>
                      <a:ext cx="771" cy="1815"/>
                    </a:xfrm>
                    <a:prstGeom prst="rect">
                      <a:avLst/>
                    </a:prstGeom>
                    <a:solidFill>
                      <a:srgbClr val="D7C8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4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6" y="2840"/>
                      <a:ext cx="680" cy="136"/>
                    </a:xfrm>
                    <a:prstGeom prst="ellipse">
                      <a:avLst/>
                    </a:prstGeom>
                    <a:solidFill>
                      <a:srgbClr val="D7C8A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5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6" y="2795"/>
                      <a:ext cx="680" cy="272"/>
                    </a:xfrm>
                    <a:prstGeom prst="ellipse">
                      <a:avLst/>
                    </a:prstGeom>
                    <a:solidFill>
                      <a:srgbClr val="D7C8A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6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35"/>
                      <a:ext cx="861" cy="363"/>
                    </a:xfrm>
                    <a:prstGeom prst="ellipse">
                      <a:avLst/>
                    </a:prstGeom>
                    <a:solidFill>
                      <a:srgbClr val="D7C8A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31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3084" y="1888"/>
                    <a:ext cx="91" cy="227"/>
                  </a:xfrm>
                  <a:prstGeom prst="ellipse">
                    <a:avLst/>
                  </a:prstGeom>
                  <a:solidFill>
                    <a:srgbClr val="D7C8A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</p:grpSp>
          </p:grpSp>
          <p:sp>
            <p:nvSpPr>
              <p:cNvPr id="7" name="Freeform 49"/>
              <p:cNvSpPr>
                <a:spLocks/>
              </p:cNvSpPr>
              <p:nvPr/>
            </p:nvSpPr>
            <p:spPr bwMode="auto">
              <a:xfrm>
                <a:off x="181" y="3203"/>
                <a:ext cx="1092" cy="1037"/>
              </a:xfrm>
              <a:custGeom>
                <a:avLst/>
                <a:gdLst>
                  <a:gd name="T0" fmla="*/ 1092 w 1092"/>
                  <a:gd name="T1" fmla="*/ 0 h 1037"/>
                  <a:gd name="T2" fmla="*/ 1067 w 1092"/>
                  <a:gd name="T3" fmla="*/ 9 h 1037"/>
                  <a:gd name="T4" fmla="*/ 1058 w 1092"/>
                  <a:gd name="T5" fmla="*/ 51 h 1037"/>
                  <a:gd name="T6" fmla="*/ 1024 w 1092"/>
                  <a:gd name="T7" fmla="*/ 110 h 1037"/>
                  <a:gd name="T8" fmla="*/ 830 w 1092"/>
                  <a:gd name="T9" fmla="*/ 195 h 1037"/>
                  <a:gd name="T10" fmla="*/ 770 w 1092"/>
                  <a:gd name="T11" fmla="*/ 237 h 1037"/>
                  <a:gd name="T12" fmla="*/ 753 w 1092"/>
                  <a:gd name="T13" fmla="*/ 271 h 1037"/>
                  <a:gd name="T14" fmla="*/ 728 w 1092"/>
                  <a:gd name="T15" fmla="*/ 297 h 1037"/>
                  <a:gd name="T16" fmla="*/ 669 w 1092"/>
                  <a:gd name="T17" fmla="*/ 441 h 1037"/>
                  <a:gd name="T18" fmla="*/ 643 w 1092"/>
                  <a:gd name="T19" fmla="*/ 475 h 1037"/>
                  <a:gd name="T20" fmla="*/ 601 w 1092"/>
                  <a:gd name="T21" fmla="*/ 483 h 1037"/>
                  <a:gd name="T22" fmla="*/ 321 w 1092"/>
                  <a:gd name="T23" fmla="*/ 534 h 1037"/>
                  <a:gd name="T24" fmla="*/ 271 w 1092"/>
                  <a:gd name="T25" fmla="*/ 686 h 1037"/>
                  <a:gd name="T26" fmla="*/ 186 w 1092"/>
                  <a:gd name="T27" fmla="*/ 797 h 1037"/>
                  <a:gd name="T28" fmla="*/ 177 w 1092"/>
                  <a:gd name="T29" fmla="*/ 830 h 1037"/>
                  <a:gd name="T30" fmla="*/ 203 w 1092"/>
                  <a:gd name="T31" fmla="*/ 856 h 1037"/>
                  <a:gd name="T32" fmla="*/ 211 w 1092"/>
                  <a:gd name="T33" fmla="*/ 881 h 1037"/>
                  <a:gd name="T34" fmla="*/ 152 w 1092"/>
                  <a:gd name="T35" fmla="*/ 1017 h 1037"/>
                  <a:gd name="T36" fmla="*/ 67 w 1092"/>
                  <a:gd name="T37" fmla="*/ 1025 h 1037"/>
                  <a:gd name="T38" fmla="*/ 0 w 1092"/>
                  <a:gd name="T39" fmla="*/ 1034 h 103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92"/>
                  <a:gd name="T61" fmla="*/ 0 h 1037"/>
                  <a:gd name="T62" fmla="*/ 1092 w 1092"/>
                  <a:gd name="T63" fmla="*/ 1037 h 103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92" h="1037">
                    <a:moveTo>
                      <a:pt x="1092" y="0"/>
                    </a:moveTo>
                    <a:cubicBezTo>
                      <a:pt x="1084" y="3"/>
                      <a:pt x="1072" y="2"/>
                      <a:pt x="1067" y="9"/>
                    </a:cubicBezTo>
                    <a:cubicBezTo>
                      <a:pt x="1059" y="21"/>
                      <a:pt x="1063" y="37"/>
                      <a:pt x="1058" y="51"/>
                    </a:cubicBezTo>
                    <a:cubicBezTo>
                      <a:pt x="1053" y="65"/>
                      <a:pt x="1035" y="98"/>
                      <a:pt x="1024" y="110"/>
                    </a:cubicBezTo>
                    <a:cubicBezTo>
                      <a:pt x="955" y="189"/>
                      <a:pt x="936" y="178"/>
                      <a:pt x="830" y="195"/>
                    </a:cubicBezTo>
                    <a:cubicBezTo>
                      <a:pt x="818" y="203"/>
                      <a:pt x="777" y="229"/>
                      <a:pt x="770" y="237"/>
                    </a:cubicBezTo>
                    <a:cubicBezTo>
                      <a:pt x="762" y="247"/>
                      <a:pt x="760" y="261"/>
                      <a:pt x="753" y="271"/>
                    </a:cubicBezTo>
                    <a:cubicBezTo>
                      <a:pt x="746" y="281"/>
                      <a:pt x="736" y="288"/>
                      <a:pt x="728" y="297"/>
                    </a:cubicBezTo>
                    <a:cubicBezTo>
                      <a:pt x="709" y="355"/>
                      <a:pt x="709" y="394"/>
                      <a:pt x="669" y="441"/>
                    </a:cubicBezTo>
                    <a:cubicBezTo>
                      <a:pt x="660" y="452"/>
                      <a:pt x="655" y="468"/>
                      <a:pt x="643" y="475"/>
                    </a:cubicBezTo>
                    <a:cubicBezTo>
                      <a:pt x="631" y="482"/>
                      <a:pt x="615" y="480"/>
                      <a:pt x="601" y="483"/>
                    </a:cubicBezTo>
                    <a:cubicBezTo>
                      <a:pt x="503" y="532"/>
                      <a:pt x="438" y="527"/>
                      <a:pt x="321" y="534"/>
                    </a:cubicBezTo>
                    <a:cubicBezTo>
                      <a:pt x="302" y="581"/>
                      <a:pt x="299" y="644"/>
                      <a:pt x="271" y="686"/>
                    </a:cubicBezTo>
                    <a:cubicBezTo>
                      <a:pt x="246" y="724"/>
                      <a:pt x="212" y="758"/>
                      <a:pt x="186" y="797"/>
                    </a:cubicBezTo>
                    <a:cubicBezTo>
                      <a:pt x="183" y="808"/>
                      <a:pt x="174" y="819"/>
                      <a:pt x="177" y="830"/>
                    </a:cubicBezTo>
                    <a:cubicBezTo>
                      <a:pt x="180" y="842"/>
                      <a:pt x="196" y="846"/>
                      <a:pt x="203" y="856"/>
                    </a:cubicBezTo>
                    <a:cubicBezTo>
                      <a:pt x="208" y="863"/>
                      <a:pt x="208" y="873"/>
                      <a:pt x="211" y="881"/>
                    </a:cubicBezTo>
                    <a:cubicBezTo>
                      <a:pt x="206" y="910"/>
                      <a:pt x="205" y="1005"/>
                      <a:pt x="152" y="1017"/>
                    </a:cubicBezTo>
                    <a:cubicBezTo>
                      <a:pt x="124" y="1023"/>
                      <a:pt x="95" y="1022"/>
                      <a:pt x="67" y="1025"/>
                    </a:cubicBezTo>
                    <a:cubicBezTo>
                      <a:pt x="22" y="1037"/>
                      <a:pt x="45" y="1034"/>
                      <a:pt x="0" y="1034"/>
                    </a:cubicBezTo>
                  </a:path>
                </a:pathLst>
              </a:custGeom>
              <a:noFill/>
              <a:ln w="2857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" name="Freeform 50"/>
              <p:cNvSpPr>
                <a:spLocks/>
              </p:cNvSpPr>
              <p:nvPr/>
            </p:nvSpPr>
            <p:spPr bwMode="auto">
              <a:xfrm flipH="1">
                <a:off x="1315" y="3294"/>
                <a:ext cx="273" cy="583"/>
              </a:xfrm>
              <a:custGeom>
                <a:avLst/>
                <a:gdLst>
                  <a:gd name="T0" fmla="*/ 273 w 1092"/>
                  <a:gd name="T1" fmla="*/ 0 h 1037"/>
                  <a:gd name="T2" fmla="*/ 267 w 1092"/>
                  <a:gd name="T3" fmla="*/ 5 h 1037"/>
                  <a:gd name="T4" fmla="*/ 265 w 1092"/>
                  <a:gd name="T5" fmla="*/ 29 h 1037"/>
                  <a:gd name="T6" fmla="*/ 256 w 1092"/>
                  <a:gd name="T7" fmla="*/ 62 h 1037"/>
                  <a:gd name="T8" fmla="*/ 207 w 1092"/>
                  <a:gd name="T9" fmla="*/ 110 h 1037"/>
                  <a:gd name="T10" fmla="*/ 192 w 1092"/>
                  <a:gd name="T11" fmla="*/ 133 h 1037"/>
                  <a:gd name="T12" fmla="*/ 188 w 1092"/>
                  <a:gd name="T13" fmla="*/ 152 h 1037"/>
                  <a:gd name="T14" fmla="*/ 182 w 1092"/>
                  <a:gd name="T15" fmla="*/ 167 h 1037"/>
                  <a:gd name="T16" fmla="*/ 167 w 1092"/>
                  <a:gd name="T17" fmla="*/ 248 h 1037"/>
                  <a:gd name="T18" fmla="*/ 161 w 1092"/>
                  <a:gd name="T19" fmla="*/ 267 h 1037"/>
                  <a:gd name="T20" fmla="*/ 150 w 1092"/>
                  <a:gd name="T21" fmla="*/ 272 h 1037"/>
                  <a:gd name="T22" fmla="*/ 80 w 1092"/>
                  <a:gd name="T23" fmla="*/ 300 h 1037"/>
                  <a:gd name="T24" fmla="*/ 68 w 1092"/>
                  <a:gd name="T25" fmla="*/ 386 h 1037"/>
                  <a:gd name="T26" fmla="*/ 46 w 1092"/>
                  <a:gd name="T27" fmla="*/ 448 h 1037"/>
                  <a:gd name="T28" fmla="*/ 44 w 1092"/>
                  <a:gd name="T29" fmla="*/ 467 h 1037"/>
                  <a:gd name="T30" fmla="*/ 51 w 1092"/>
                  <a:gd name="T31" fmla="*/ 481 h 1037"/>
                  <a:gd name="T32" fmla="*/ 53 w 1092"/>
                  <a:gd name="T33" fmla="*/ 495 h 1037"/>
                  <a:gd name="T34" fmla="*/ 38 w 1092"/>
                  <a:gd name="T35" fmla="*/ 572 h 1037"/>
                  <a:gd name="T36" fmla="*/ 17 w 1092"/>
                  <a:gd name="T37" fmla="*/ 576 h 1037"/>
                  <a:gd name="T38" fmla="*/ 0 w 1092"/>
                  <a:gd name="T39" fmla="*/ 581 h 103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92"/>
                  <a:gd name="T61" fmla="*/ 0 h 1037"/>
                  <a:gd name="T62" fmla="*/ 1092 w 1092"/>
                  <a:gd name="T63" fmla="*/ 1037 h 103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92" h="1037">
                    <a:moveTo>
                      <a:pt x="1092" y="0"/>
                    </a:moveTo>
                    <a:cubicBezTo>
                      <a:pt x="1084" y="3"/>
                      <a:pt x="1072" y="2"/>
                      <a:pt x="1067" y="9"/>
                    </a:cubicBezTo>
                    <a:cubicBezTo>
                      <a:pt x="1059" y="21"/>
                      <a:pt x="1063" y="37"/>
                      <a:pt x="1058" y="51"/>
                    </a:cubicBezTo>
                    <a:cubicBezTo>
                      <a:pt x="1053" y="65"/>
                      <a:pt x="1035" y="98"/>
                      <a:pt x="1024" y="110"/>
                    </a:cubicBezTo>
                    <a:cubicBezTo>
                      <a:pt x="955" y="189"/>
                      <a:pt x="936" y="178"/>
                      <a:pt x="830" y="195"/>
                    </a:cubicBezTo>
                    <a:cubicBezTo>
                      <a:pt x="818" y="203"/>
                      <a:pt x="777" y="229"/>
                      <a:pt x="770" y="237"/>
                    </a:cubicBezTo>
                    <a:cubicBezTo>
                      <a:pt x="762" y="247"/>
                      <a:pt x="760" y="261"/>
                      <a:pt x="753" y="271"/>
                    </a:cubicBezTo>
                    <a:cubicBezTo>
                      <a:pt x="746" y="281"/>
                      <a:pt x="736" y="288"/>
                      <a:pt x="728" y="297"/>
                    </a:cubicBezTo>
                    <a:cubicBezTo>
                      <a:pt x="709" y="355"/>
                      <a:pt x="709" y="394"/>
                      <a:pt x="669" y="441"/>
                    </a:cubicBezTo>
                    <a:cubicBezTo>
                      <a:pt x="660" y="452"/>
                      <a:pt x="655" y="468"/>
                      <a:pt x="643" y="475"/>
                    </a:cubicBezTo>
                    <a:cubicBezTo>
                      <a:pt x="631" y="482"/>
                      <a:pt x="615" y="480"/>
                      <a:pt x="601" y="483"/>
                    </a:cubicBezTo>
                    <a:cubicBezTo>
                      <a:pt x="503" y="532"/>
                      <a:pt x="438" y="527"/>
                      <a:pt x="321" y="534"/>
                    </a:cubicBezTo>
                    <a:cubicBezTo>
                      <a:pt x="302" y="581"/>
                      <a:pt x="299" y="644"/>
                      <a:pt x="271" y="686"/>
                    </a:cubicBezTo>
                    <a:cubicBezTo>
                      <a:pt x="246" y="724"/>
                      <a:pt x="212" y="758"/>
                      <a:pt x="186" y="797"/>
                    </a:cubicBezTo>
                    <a:cubicBezTo>
                      <a:pt x="183" y="808"/>
                      <a:pt x="174" y="819"/>
                      <a:pt x="177" y="830"/>
                    </a:cubicBezTo>
                    <a:cubicBezTo>
                      <a:pt x="180" y="842"/>
                      <a:pt x="196" y="846"/>
                      <a:pt x="203" y="856"/>
                    </a:cubicBezTo>
                    <a:cubicBezTo>
                      <a:pt x="208" y="863"/>
                      <a:pt x="208" y="873"/>
                      <a:pt x="211" y="881"/>
                    </a:cubicBezTo>
                    <a:cubicBezTo>
                      <a:pt x="206" y="910"/>
                      <a:pt x="205" y="1005"/>
                      <a:pt x="152" y="1017"/>
                    </a:cubicBezTo>
                    <a:cubicBezTo>
                      <a:pt x="124" y="1023"/>
                      <a:pt x="95" y="1022"/>
                      <a:pt x="67" y="1025"/>
                    </a:cubicBezTo>
                    <a:cubicBezTo>
                      <a:pt x="22" y="1037"/>
                      <a:pt x="45" y="1034"/>
                      <a:pt x="0" y="1034"/>
                    </a:cubicBezTo>
                  </a:path>
                </a:pathLst>
              </a:custGeom>
              <a:noFill/>
              <a:ln w="2857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" name="Freeform 51"/>
              <p:cNvSpPr>
                <a:spLocks/>
              </p:cNvSpPr>
              <p:nvPr/>
            </p:nvSpPr>
            <p:spPr bwMode="auto">
              <a:xfrm rot="9646024" flipH="1">
                <a:off x="1687" y="3155"/>
                <a:ext cx="499" cy="953"/>
              </a:xfrm>
              <a:custGeom>
                <a:avLst/>
                <a:gdLst>
                  <a:gd name="T0" fmla="*/ 499 w 1092"/>
                  <a:gd name="T1" fmla="*/ 0 h 1037"/>
                  <a:gd name="T2" fmla="*/ 488 w 1092"/>
                  <a:gd name="T3" fmla="*/ 8 h 1037"/>
                  <a:gd name="T4" fmla="*/ 483 w 1092"/>
                  <a:gd name="T5" fmla="*/ 47 h 1037"/>
                  <a:gd name="T6" fmla="*/ 468 w 1092"/>
                  <a:gd name="T7" fmla="*/ 101 h 1037"/>
                  <a:gd name="T8" fmla="*/ 379 w 1092"/>
                  <a:gd name="T9" fmla="*/ 179 h 1037"/>
                  <a:gd name="T10" fmla="*/ 352 w 1092"/>
                  <a:gd name="T11" fmla="*/ 218 h 1037"/>
                  <a:gd name="T12" fmla="*/ 344 w 1092"/>
                  <a:gd name="T13" fmla="*/ 249 h 1037"/>
                  <a:gd name="T14" fmla="*/ 333 w 1092"/>
                  <a:gd name="T15" fmla="*/ 273 h 1037"/>
                  <a:gd name="T16" fmla="*/ 306 w 1092"/>
                  <a:gd name="T17" fmla="*/ 405 h 1037"/>
                  <a:gd name="T18" fmla="*/ 294 w 1092"/>
                  <a:gd name="T19" fmla="*/ 437 h 1037"/>
                  <a:gd name="T20" fmla="*/ 275 w 1092"/>
                  <a:gd name="T21" fmla="*/ 444 h 1037"/>
                  <a:gd name="T22" fmla="*/ 147 w 1092"/>
                  <a:gd name="T23" fmla="*/ 491 h 1037"/>
                  <a:gd name="T24" fmla="*/ 124 w 1092"/>
                  <a:gd name="T25" fmla="*/ 630 h 1037"/>
                  <a:gd name="T26" fmla="*/ 85 w 1092"/>
                  <a:gd name="T27" fmla="*/ 732 h 1037"/>
                  <a:gd name="T28" fmla="*/ 81 w 1092"/>
                  <a:gd name="T29" fmla="*/ 763 h 1037"/>
                  <a:gd name="T30" fmla="*/ 93 w 1092"/>
                  <a:gd name="T31" fmla="*/ 787 h 1037"/>
                  <a:gd name="T32" fmla="*/ 96 w 1092"/>
                  <a:gd name="T33" fmla="*/ 810 h 1037"/>
                  <a:gd name="T34" fmla="*/ 69 w 1092"/>
                  <a:gd name="T35" fmla="*/ 935 h 1037"/>
                  <a:gd name="T36" fmla="*/ 31 w 1092"/>
                  <a:gd name="T37" fmla="*/ 942 h 1037"/>
                  <a:gd name="T38" fmla="*/ 0 w 1092"/>
                  <a:gd name="T39" fmla="*/ 950 h 103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92"/>
                  <a:gd name="T61" fmla="*/ 0 h 1037"/>
                  <a:gd name="T62" fmla="*/ 1092 w 1092"/>
                  <a:gd name="T63" fmla="*/ 1037 h 103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92" h="1037">
                    <a:moveTo>
                      <a:pt x="1092" y="0"/>
                    </a:moveTo>
                    <a:cubicBezTo>
                      <a:pt x="1084" y="3"/>
                      <a:pt x="1072" y="2"/>
                      <a:pt x="1067" y="9"/>
                    </a:cubicBezTo>
                    <a:cubicBezTo>
                      <a:pt x="1059" y="21"/>
                      <a:pt x="1063" y="37"/>
                      <a:pt x="1058" y="51"/>
                    </a:cubicBezTo>
                    <a:cubicBezTo>
                      <a:pt x="1053" y="65"/>
                      <a:pt x="1035" y="98"/>
                      <a:pt x="1024" y="110"/>
                    </a:cubicBezTo>
                    <a:cubicBezTo>
                      <a:pt x="955" y="189"/>
                      <a:pt x="936" y="178"/>
                      <a:pt x="830" y="195"/>
                    </a:cubicBezTo>
                    <a:cubicBezTo>
                      <a:pt x="818" y="203"/>
                      <a:pt x="777" y="229"/>
                      <a:pt x="770" y="237"/>
                    </a:cubicBezTo>
                    <a:cubicBezTo>
                      <a:pt x="762" y="247"/>
                      <a:pt x="760" y="261"/>
                      <a:pt x="753" y="271"/>
                    </a:cubicBezTo>
                    <a:cubicBezTo>
                      <a:pt x="746" y="281"/>
                      <a:pt x="736" y="288"/>
                      <a:pt x="728" y="297"/>
                    </a:cubicBezTo>
                    <a:cubicBezTo>
                      <a:pt x="709" y="355"/>
                      <a:pt x="709" y="394"/>
                      <a:pt x="669" y="441"/>
                    </a:cubicBezTo>
                    <a:cubicBezTo>
                      <a:pt x="660" y="452"/>
                      <a:pt x="655" y="468"/>
                      <a:pt x="643" y="475"/>
                    </a:cubicBezTo>
                    <a:cubicBezTo>
                      <a:pt x="631" y="482"/>
                      <a:pt x="615" y="480"/>
                      <a:pt x="601" y="483"/>
                    </a:cubicBezTo>
                    <a:cubicBezTo>
                      <a:pt x="503" y="532"/>
                      <a:pt x="438" y="527"/>
                      <a:pt x="321" y="534"/>
                    </a:cubicBezTo>
                    <a:cubicBezTo>
                      <a:pt x="302" y="581"/>
                      <a:pt x="299" y="644"/>
                      <a:pt x="271" y="686"/>
                    </a:cubicBezTo>
                    <a:cubicBezTo>
                      <a:pt x="246" y="724"/>
                      <a:pt x="212" y="758"/>
                      <a:pt x="186" y="797"/>
                    </a:cubicBezTo>
                    <a:cubicBezTo>
                      <a:pt x="183" y="808"/>
                      <a:pt x="174" y="819"/>
                      <a:pt x="177" y="830"/>
                    </a:cubicBezTo>
                    <a:cubicBezTo>
                      <a:pt x="180" y="842"/>
                      <a:pt x="196" y="846"/>
                      <a:pt x="203" y="856"/>
                    </a:cubicBezTo>
                    <a:cubicBezTo>
                      <a:pt x="208" y="863"/>
                      <a:pt x="208" y="873"/>
                      <a:pt x="211" y="881"/>
                    </a:cubicBezTo>
                    <a:cubicBezTo>
                      <a:pt x="206" y="910"/>
                      <a:pt x="205" y="1005"/>
                      <a:pt x="152" y="1017"/>
                    </a:cubicBezTo>
                    <a:cubicBezTo>
                      <a:pt x="124" y="1023"/>
                      <a:pt x="95" y="1022"/>
                      <a:pt x="67" y="1025"/>
                    </a:cubicBezTo>
                    <a:cubicBezTo>
                      <a:pt x="22" y="1037"/>
                      <a:pt x="45" y="1034"/>
                      <a:pt x="0" y="1034"/>
                    </a:cubicBezTo>
                  </a:path>
                </a:pathLst>
              </a:custGeom>
              <a:noFill/>
              <a:ln w="2857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" name="Freeform 52"/>
              <p:cNvSpPr>
                <a:spLocks/>
              </p:cNvSpPr>
              <p:nvPr/>
            </p:nvSpPr>
            <p:spPr bwMode="auto">
              <a:xfrm>
                <a:off x="431" y="3905"/>
                <a:ext cx="221" cy="296"/>
              </a:xfrm>
              <a:custGeom>
                <a:avLst/>
                <a:gdLst>
                  <a:gd name="T0" fmla="*/ 18 w 221"/>
                  <a:gd name="T1" fmla="*/ 0 h 296"/>
                  <a:gd name="T2" fmla="*/ 69 w 221"/>
                  <a:gd name="T3" fmla="*/ 152 h 296"/>
                  <a:gd name="T4" fmla="*/ 120 w 221"/>
                  <a:gd name="T5" fmla="*/ 186 h 296"/>
                  <a:gd name="T6" fmla="*/ 145 w 221"/>
                  <a:gd name="T7" fmla="*/ 263 h 296"/>
                  <a:gd name="T8" fmla="*/ 221 w 221"/>
                  <a:gd name="T9" fmla="*/ 296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"/>
                  <a:gd name="T16" fmla="*/ 0 h 296"/>
                  <a:gd name="T17" fmla="*/ 221 w 221"/>
                  <a:gd name="T18" fmla="*/ 296 h 2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" h="296">
                    <a:moveTo>
                      <a:pt x="18" y="0"/>
                    </a:moveTo>
                    <a:cubicBezTo>
                      <a:pt x="23" y="72"/>
                      <a:pt x="0" y="131"/>
                      <a:pt x="69" y="152"/>
                    </a:cubicBezTo>
                    <a:cubicBezTo>
                      <a:pt x="86" y="163"/>
                      <a:pt x="103" y="175"/>
                      <a:pt x="120" y="186"/>
                    </a:cubicBezTo>
                    <a:cubicBezTo>
                      <a:pt x="127" y="191"/>
                      <a:pt x="137" y="253"/>
                      <a:pt x="145" y="263"/>
                    </a:cubicBezTo>
                    <a:cubicBezTo>
                      <a:pt x="162" y="285"/>
                      <a:pt x="221" y="296"/>
                      <a:pt x="221" y="296"/>
                    </a:cubicBezTo>
                  </a:path>
                </a:pathLst>
              </a:custGeom>
              <a:noFill/>
              <a:ln w="2857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" name="Freeform 53"/>
              <p:cNvSpPr>
                <a:spLocks/>
              </p:cNvSpPr>
              <p:nvPr/>
            </p:nvSpPr>
            <p:spPr bwMode="auto">
              <a:xfrm>
                <a:off x="93" y="3812"/>
                <a:ext cx="381" cy="364"/>
              </a:xfrm>
              <a:custGeom>
                <a:avLst/>
                <a:gdLst>
                  <a:gd name="T0" fmla="*/ 381 w 381"/>
                  <a:gd name="T1" fmla="*/ 0 h 364"/>
                  <a:gd name="T2" fmla="*/ 254 w 381"/>
                  <a:gd name="T3" fmla="*/ 110 h 364"/>
                  <a:gd name="T4" fmla="*/ 187 w 381"/>
                  <a:gd name="T5" fmla="*/ 118 h 364"/>
                  <a:gd name="T6" fmla="*/ 76 w 381"/>
                  <a:gd name="T7" fmla="*/ 262 h 364"/>
                  <a:gd name="T8" fmla="*/ 93 w 381"/>
                  <a:gd name="T9" fmla="*/ 288 h 364"/>
                  <a:gd name="T10" fmla="*/ 68 w 381"/>
                  <a:gd name="T11" fmla="*/ 313 h 364"/>
                  <a:gd name="T12" fmla="*/ 0 w 381"/>
                  <a:gd name="T13" fmla="*/ 364 h 3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364"/>
                  <a:gd name="T23" fmla="*/ 381 w 381"/>
                  <a:gd name="T24" fmla="*/ 364 h 3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364">
                    <a:moveTo>
                      <a:pt x="381" y="0"/>
                    </a:moveTo>
                    <a:cubicBezTo>
                      <a:pt x="343" y="26"/>
                      <a:pt x="297" y="98"/>
                      <a:pt x="254" y="110"/>
                    </a:cubicBezTo>
                    <a:cubicBezTo>
                      <a:pt x="232" y="116"/>
                      <a:pt x="209" y="115"/>
                      <a:pt x="187" y="118"/>
                    </a:cubicBezTo>
                    <a:cubicBezTo>
                      <a:pt x="139" y="150"/>
                      <a:pt x="96" y="207"/>
                      <a:pt x="76" y="262"/>
                    </a:cubicBezTo>
                    <a:cubicBezTo>
                      <a:pt x="82" y="271"/>
                      <a:pt x="95" y="278"/>
                      <a:pt x="93" y="288"/>
                    </a:cubicBezTo>
                    <a:cubicBezTo>
                      <a:pt x="91" y="300"/>
                      <a:pt x="75" y="304"/>
                      <a:pt x="68" y="313"/>
                    </a:cubicBezTo>
                    <a:cubicBezTo>
                      <a:pt x="43" y="343"/>
                      <a:pt x="36" y="347"/>
                      <a:pt x="0" y="364"/>
                    </a:cubicBezTo>
                  </a:path>
                </a:pathLst>
              </a:custGeom>
              <a:noFill/>
              <a:ln w="2857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" name="Freeform 54"/>
              <p:cNvSpPr>
                <a:spLocks/>
              </p:cNvSpPr>
              <p:nvPr/>
            </p:nvSpPr>
            <p:spPr bwMode="auto">
              <a:xfrm rot="4137786">
                <a:off x="1897" y="3847"/>
                <a:ext cx="221" cy="296"/>
              </a:xfrm>
              <a:custGeom>
                <a:avLst/>
                <a:gdLst>
                  <a:gd name="T0" fmla="*/ 18 w 221"/>
                  <a:gd name="T1" fmla="*/ 0 h 296"/>
                  <a:gd name="T2" fmla="*/ 69 w 221"/>
                  <a:gd name="T3" fmla="*/ 152 h 296"/>
                  <a:gd name="T4" fmla="*/ 120 w 221"/>
                  <a:gd name="T5" fmla="*/ 186 h 296"/>
                  <a:gd name="T6" fmla="*/ 145 w 221"/>
                  <a:gd name="T7" fmla="*/ 263 h 296"/>
                  <a:gd name="T8" fmla="*/ 221 w 221"/>
                  <a:gd name="T9" fmla="*/ 296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"/>
                  <a:gd name="T16" fmla="*/ 0 h 296"/>
                  <a:gd name="T17" fmla="*/ 221 w 221"/>
                  <a:gd name="T18" fmla="*/ 296 h 2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" h="296">
                    <a:moveTo>
                      <a:pt x="18" y="0"/>
                    </a:moveTo>
                    <a:cubicBezTo>
                      <a:pt x="23" y="72"/>
                      <a:pt x="0" y="131"/>
                      <a:pt x="69" y="152"/>
                    </a:cubicBezTo>
                    <a:cubicBezTo>
                      <a:pt x="86" y="163"/>
                      <a:pt x="103" y="175"/>
                      <a:pt x="120" y="186"/>
                    </a:cubicBezTo>
                    <a:cubicBezTo>
                      <a:pt x="127" y="191"/>
                      <a:pt x="137" y="253"/>
                      <a:pt x="145" y="263"/>
                    </a:cubicBezTo>
                    <a:cubicBezTo>
                      <a:pt x="162" y="285"/>
                      <a:pt x="221" y="296"/>
                      <a:pt x="221" y="296"/>
                    </a:cubicBezTo>
                  </a:path>
                </a:pathLst>
              </a:custGeom>
              <a:noFill/>
              <a:ln w="2857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" name="Freeform 55"/>
              <p:cNvSpPr>
                <a:spLocks/>
              </p:cNvSpPr>
              <p:nvPr/>
            </p:nvSpPr>
            <p:spPr bwMode="auto">
              <a:xfrm>
                <a:off x="1043" y="3521"/>
                <a:ext cx="381" cy="364"/>
              </a:xfrm>
              <a:custGeom>
                <a:avLst/>
                <a:gdLst>
                  <a:gd name="T0" fmla="*/ 381 w 381"/>
                  <a:gd name="T1" fmla="*/ 0 h 364"/>
                  <a:gd name="T2" fmla="*/ 254 w 381"/>
                  <a:gd name="T3" fmla="*/ 110 h 364"/>
                  <a:gd name="T4" fmla="*/ 187 w 381"/>
                  <a:gd name="T5" fmla="*/ 118 h 364"/>
                  <a:gd name="T6" fmla="*/ 76 w 381"/>
                  <a:gd name="T7" fmla="*/ 262 h 364"/>
                  <a:gd name="T8" fmla="*/ 93 w 381"/>
                  <a:gd name="T9" fmla="*/ 288 h 364"/>
                  <a:gd name="T10" fmla="*/ 68 w 381"/>
                  <a:gd name="T11" fmla="*/ 313 h 364"/>
                  <a:gd name="T12" fmla="*/ 0 w 381"/>
                  <a:gd name="T13" fmla="*/ 364 h 3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364"/>
                  <a:gd name="T23" fmla="*/ 381 w 381"/>
                  <a:gd name="T24" fmla="*/ 364 h 3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364">
                    <a:moveTo>
                      <a:pt x="381" y="0"/>
                    </a:moveTo>
                    <a:cubicBezTo>
                      <a:pt x="343" y="26"/>
                      <a:pt x="297" y="98"/>
                      <a:pt x="254" y="110"/>
                    </a:cubicBezTo>
                    <a:cubicBezTo>
                      <a:pt x="232" y="116"/>
                      <a:pt x="209" y="115"/>
                      <a:pt x="187" y="118"/>
                    </a:cubicBezTo>
                    <a:cubicBezTo>
                      <a:pt x="139" y="150"/>
                      <a:pt x="96" y="207"/>
                      <a:pt x="76" y="262"/>
                    </a:cubicBezTo>
                    <a:cubicBezTo>
                      <a:pt x="82" y="271"/>
                      <a:pt x="95" y="278"/>
                      <a:pt x="93" y="288"/>
                    </a:cubicBezTo>
                    <a:cubicBezTo>
                      <a:pt x="91" y="300"/>
                      <a:pt x="75" y="304"/>
                      <a:pt x="68" y="313"/>
                    </a:cubicBezTo>
                    <a:cubicBezTo>
                      <a:pt x="43" y="343"/>
                      <a:pt x="36" y="347"/>
                      <a:pt x="0" y="364"/>
                    </a:cubicBezTo>
                  </a:path>
                </a:pathLst>
              </a:custGeom>
              <a:noFill/>
              <a:ln w="2857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4" name="Freeform 56"/>
              <p:cNvSpPr>
                <a:spLocks/>
              </p:cNvSpPr>
              <p:nvPr/>
            </p:nvSpPr>
            <p:spPr bwMode="auto">
              <a:xfrm>
                <a:off x="1107" y="3795"/>
                <a:ext cx="70" cy="404"/>
              </a:xfrm>
              <a:custGeom>
                <a:avLst/>
                <a:gdLst>
                  <a:gd name="T0" fmla="*/ 20 w 70"/>
                  <a:gd name="T1" fmla="*/ 0 h 404"/>
                  <a:gd name="T2" fmla="*/ 70 w 70"/>
                  <a:gd name="T3" fmla="*/ 85 h 404"/>
                  <a:gd name="T4" fmla="*/ 62 w 70"/>
                  <a:gd name="T5" fmla="*/ 186 h 404"/>
                  <a:gd name="T6" fmla="*/ 3 w 70"/>
                  <a:gd name="T7" fmla="*/ 262 h 404"/>
                  <a:gd name="T8" fmla="*/ 20 w 70"/>
                  <a:gd name="T9" fmla="*/ 364 h 404"/>
                  <a:gd name="T10" fmla="*/ 28 w 70"/>
                  <a:gd name="T11" fmla="*/ 398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04"/>
                  <a:gd name="T20" fmla="*/ 70 w 70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04">
                    <a:moveTo>
                      <a:pt x="20" y="0"/>
                    </a:moveTo>
                    <a:cubicBezTo>
                      <a:pt x="31" y="33"/>
                      <a:pt x="54" y="53"/>
                      <a:pt x="70" y="85"/>
                    </a:cubicBezTo>
                    <a:cubicBezTo>
                      <a:pt x="67" y="119"/>
                      <a:pt x="69" y="153"/>
                      <a:pt x="62" y="186"/>
                    </a:cubicBezTo>
                    <a:cubicBezTo>
                      <a:pt x="57" y="212"/>
                      <a:pt x="18" y="240"/>
                      <a:pt x="3" y="262"/>
                    </a:cubicBezTo>
                    <a:cubicBezTo>
                      <a:pt x="18" y="404"/>
                      <a:pt x="0" y="295"/>
                      <a:pt x="20" y="364"/>
                    </a:cubicBezTo>
                    <a:cubicBezTo>
                      <a:pt x="23" y="375"/>
                      <a:pt x="28" y="398"/>
                      <a:pt x="28" y="398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" name="Freeform 57"/>
              <p:cNvSpPr>
                <a:spLocks/>
              </p:cNvSpPr>
              <p:nvPr/>
            </p:nvSpPr>
            <p:spPr bwMode="auto">
              <a:xfrm>
                <a:off x="686" y="3719"/>
                <a:ext cx="85" cy="415"/>
              </a:xfrm>
              <a:custGeom>
                <a:avLst/>
                <a:gdLst>
                  <a:gd name="T0" fmla="*/ 0 w 85"/>
                  <a:gd name="T1" fmla="*/ 0 h 415"/>
                  <a:gd name="T2" fmla="*/ 51 w 85"/>
                  <a:gd name="T3" fmla="*/ 101 h 415"/>
                  <a:gd name="T4" fmla="*/ 26 w 85"/>
                  <a:gd name="T5" fmla="*/ 211 h 415"/>
                  <a:gd name="T6" fmla="*/ 9 w 85"/>
                  <a:gd name="T7" fmla="*/ 262 h 415"/>
                  <a:gd name="T8" fmla="*/ 68 w 85"/>
                  <a:gd name="T9" fmla="*/ 364 h 415"/>
                  <a:gd name="T10" fmla="*/ 85 w 85"/>
                  <a:gd name="T11" fmla="*/ 415 h 4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415"/>
                  <a:gd name="T20" fmla="*/ 85 w 85"/>
                  <a:gd name="T21" fmla="*/ 415 h 4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415">
                    <a:moveTo>
                      <a:pt x="0" y="0"/>
                    </a:moveTo>
                    <a:cubicBezTo>
                      <a:pt x="22" y="33"/>
                      <a:pt x="29" y="69"/>
                      <a:pt x="51" y="101"/>
                    </a:cubicBezTo>
                    <a:cubicBezTo>
                      <a:pt x="65" y="146"/>
                      <a:pt x="43" y="172"/>
                      <a:pt x="26" y="211"/>
                    </a:cubicBezTo>
                    <a:cubicBezTo>
                      <a:pt x="19" y="227"/>
                      <a:pt x="9" y="262"/>
                      <a:pt x="9" y="262"/>
                    </a:cubicBezTo>
                    <a:cubicBezTo>
                      <a:pt x="20" y="309"/>
                      <a:pt x="33" y="329"/>
                      <a:pt x="68" y="364"/>
                    </a:cubicBezTo>
                    <a:cubicBezTo>
                      <a:pt x="74" y="381"/>
                      <a:pt x="85" y="415"/>
                      <a:pt x="85" y="415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58"/>
              <p:cNvSpPr>
                <a:spLocks/>
              </p:cNvSpPr>
              <p:nvPr/>
            </p:nvSpPr>
            <p:spPr bwMode="auto">
              <a:xfrm>
                <a:off x="93" y="3414"/>
                <a:ext cx="932" cy="525"/>
              </a:xfrm>
              <a:custGeom>
                <a:avLst/>
                <a:gdLst>
                  <a:gd name="T0" fmla="*/ 932 w 932"/>
                  <a:gd name="T1" fmla="*/ 0 h 525"/>
                  <a:gd name="T2" fmla="*/ 703 w 932"/>
                  <a:gd name="T3" fmla="*/ 42 h 525"/>
                  <a:gd name="T4" fmla="*/ 593 w 932"/>
                  <a:gd name="T5" fmla="*/ 76 h 525"/>
                  <a:gd name="T6" fmla="*/ 568 w 932"/>
                  <a:gd name="T7" fmla="*/ 84 h 525"/>
                  <a:gd name="T8" fmla="*/ 458 w 932"/>
                  <a:gd name="T9" fmla="*/ 135 h 525"/>
                  <a:gd name="T10" fmla="*/ 364 w 932"/>
                  <a:gd name="T11" fmla="*/ 178 h 525"/>
                  <a:gd name="T12" fmla="*/ 280 w 932"/>
                  <a:gd name="T13" fmla="*/ 228 h 525"/>
                  <a:gd name="T14" fmla="*/ 195 w 932"/>
                  <a:gd name="T15" fmla="*/ 237 h 525"/>
                  <a:gd name="T16" fmla="*/ 119 w 932"/>
                  <a:gd name="T17" fmla="*/ 271 h 525"/>
                  <a:gd name="T18" fmla="*/ 110 w 932"/>
                  <a:gd name="T19" fmla="*/ 296 h 525"/>
                  <a:gd name="T20" fmla="*/ 102 w 932"/>
                  <a:gd name="T21" fmla="*/ 372 h 525"/>
                  <a:gd name="T22" fmla="*/ 51 w 932"/>
                  <a:gd name="T23" fmla="*/ 415 h 525"/>
                  <a:gd name="T24" fmla="*/ 0 w 932"/>
                  <a:gd name="T25" fmla="*/ 525 h 5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32"/>
                  <a:gd name="T40" fmla="*/ 0 h 525"/>
                  <a:gd name="T41" fmla="*/ 932 w 932"/>
                  <a:gd name="T42" fmla="*/ 525 h 5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32" h="525">
                    <a:moveTo>
                      <a:pt x="932" y="0"/>
                    </a:moveTo>
                    <a:cubicBezTo>
                      <a:pt x="849" y="27"/>
                      <a:pt x="793" y="35"/>
                      <a:pt x="703" y="42"/>
                    </a:cubicBezTo>
                    <a:cubicBezTo>
                      <a:pt x="665" y="51"/>
                      <a:pt x="630" y="64"/>
                      <a:pt x="593" y="76"/>
                    </a:cubicBezTo>
                    <a:cubicBezTo>
                      <a:pt x="585" y="79"/>
                      <a:pt x="568" y="84"/>
                      <a:pt x="568" y="84"/>
                    </a:cubicBezTo>
                    <a:cubicBezTo>
                      <a:pt x="532" y="111"/>
                      <a:pt x="500" y="121"/>
                      <a:pt x="458" y="135"/>
                    </a:cubicBezTo>
                    <a:cubicBezTo>
                      <a:pt x="427" y="155"/>
                      <a:pt x="396" y="160"/>
                      <a:pt x="364" y="178"/>
                    </a:cubicBezTo>
                    <a:cubicBezTo>
                      <a:pt x="340" y="192"/>
                      <a:pt x="306" y="222"/>
                      <a:pt x="280" y="228"/>
                    </a:cubicBezTo>
                    <a:cubicBezTo>
                      <a:pt x="252" y="235"/>
                      <a:pt x="223" y="234"/>
                      <a:pt x="195" y="237"/>
                    </a:cubicBezTo>
                    <a:cubicBezTo>
                      <a:pt x="167" y="246"/>
                      <a:pt x="146" y="261"/>
                      <a:pt x="119" y="271"/>
                    </a:cubicBezTo>
                    <a:cubicBezTo>
                      <a:pt x="116" y="279"/>
                      <a:pt x="111" y="287"/>
                      <a:pt x="110" y="296"/>
                    </a:cubicBezTo>
                    <a:cubicBezTo>
                      <a:pt x="106" y="321"/>
                      <a:pt x="110" y="348"/>
                      <a:pt x="102" y="372"/>
                    </a:cubicBezTo>
                    <a:cubicBezTo>
                      <a:pt x="96" y="389"/>
                      <a:pt x="64" y="404"/>
                      <a:pt x="51" y="415"/>
                    </a:cubicBezTo>
                    <a:cubicBezTo>
                      <a:pt x="9" y="450"/>
                      <a:pt x="0" y="470"/>
                      <a:pt x="0" y="525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59"/>
              <p:cNvSpPr>
                <a:spLocks/>
              </p:cNvSpPr>
              <p:nvPr/>
            </p:nvSpPr>
            <p:spPr bwMode="auto">
              <a:xfrm>
                <a:off x="272" y="3657"/>
                <a:ext cx="110" cy="246"/>
              </a:xfrm>
              <a:custGeom>
                <a:avLst/>
                <a:gdLst>
                  <a:gd name="T0" fmla="*/ 110 w 110"/>
                  <a:gd name="T1" fmla="*/ 0 h 246"/>
                  <a:gd name="T2" fmla="*/ 59 w 110"/>
                  <a:gd name="T3" fmla="*/ 51 h 246"/>
                  <a:gd name="T4" fmla="*/ 42 w 110"/>
                  <a:gd name="T5" fmla="*/ 102 h 246"/>
                  <a:gd name="T6" fmla="*/ 0 w 110"/>
                  <a:gd name="T7" fmla="*/ 246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246"/>
                  <a:gd name="T14" fmla="*/ 110 w 110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246">
                    <a:moveTo>
                      <a:pt x="110" y="0"/>
                    </a:moveTo>
                    <a:cubicBezTo>
                      <a:pt x="83" y="17"/>
                      <a:pt x="75" y="19"/>
                      <a:pt x="59" y="51"/>
                    </a:cubicBezTo>
                    <a:cubicBezTo>
                      <a:pt x="51" y="67"/>
                      <a:pt x="42" y="102"/>
                      <a:pt x="42" y="102"/>
                    </a:cubicBezTo>
                    <a:cubicBezTo>
                      <a:pt x="40" y="127"/>
                      <a:pt x="68" y="246"/>
                      <a:pt x="0" y="246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" name="Freeform 61"/>
              <p:cNvSpPr>
                <a:spLocks/>
              </p:cNvSpPr>
              <p:nvPr/>
            </p:nvSpPr>
            <p:spPr bwMode="auto">
              <a:xfrm>
                <a:off x="1220" y="3659"/>
                <a:ext cx="254" cy="610"/>
              </a:xfrm>
              <a:custGeom>
                <a:avLst/>
                <a:gdLst>
                  <a:gd name="T0" fmla="*/ 0 w 254"/>
                  <a:gd name="T1" fmla="*/ 0 h 610"/>
                  <a:gd name="T2" fmla="*/ 76 w 254"/>
                  <a:gd name="T3" fmla="*/ 85 h 610"/>
                  <a:gd name="T4" fmla="*/ 93 w 254"/>
                  <a:gd name="T5" fmla="*/ 127 h 610"/>
                  <a:gd name="T6" fmla="*/ 118 w 254"/>
                  <a:gd name="T7" fmla="*/ 153 h 610"/>
                  <a:gd name="T8" fmla="*/ 76 w 254"/>
                  <a:gd name="T9" fmla="*/ 297 h 610"/>
                  <a:gd name="T10" fmla="*/ 169 w 254"/>
                  <a:gd name="T11" fmla="*/ 483 h 610"/>
                  <a:gd name="T12" fmla="*/ 237 w 254"/>
                  <a:gd name="T13" fmla="*/ 534 h 610"/>
                  <a:gd name="T14" fmla="*/ 254 w 254"/>
                  <a:gd name="T15" fmla="*/ 610 h 6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4"/>
                  <a:gd name="T25" fmla="*/ 0 h 610"/>
                  <a:gd name="T26" fmla="*/ 254 w 254"/>
                  <a:gd name="T27" fmla="*/ 610 h 6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4" h="610">
                    <a:moveTo>
                      <a:pt x="0" y="0"/>
                    </a:moveTo>
                    <a:cubicBezTo>
                      <a:pt x="23" y="35"/>
                      <a:pt x="42" y="60"/>
                      <a:pt x="76" y="85"/>
                    </a:cubicBezTo>
                    <a:cubicBezTo>
                      <a:pt x="82" y="99"/>
                      <a:pt x="85" y="114"/>
                      <a:pt x="93" y="127"/>
                    </a:cubicBezTo>
                    <a:cubicBezTo>
                      <a:pt x="99" y="137"/>
                      <a:pt x="117" y="141"/>
                      <a:pt x="118" y="153"/>
                    </a:cubicBezTo>
                    <a:cubicBezTo>
                      <a:pt x="121" y="190"/>
                      <a:pt x="98" y="264"/>
                      <a:pt x="76" y="297"/>
                    </a:cubicBezTo>
                    <a:cubicBezTo>
                      <a:pt x="52" y="371"/>
                      <a:pt x="111" y="444"/>
                      <a:pt x="169" y="483"/>
                    </a:cubicBezTo>
                    <a:cubicBezTo>
                      <a:pt x="189" y="513"/>
                      <a:pt x="203" y="522"/>
                      <a:pt x="237" y="534"/>
                    </a:cubicBezTo>
                    <a:cubicBezTo>
                      <a:pt x="243" y="557"/>
                      <a:pt x="254" y="586"/>
                      <a:pt x="254" y="610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" name="Freeform 62"/>
              <p:cNvSpPr>
                <a:spLocks/>
              </p:cNvSpPr>
              <p:nvPr/>
            </p:nvSpPr>
            <p:spPr bwMode="auto">
              <a:xfrm>
                <a:off x="847" y="3676"/>
                <a:ext cx="102" cy="610"/>
              </a:xfrm>
              <a:custGeom>
                <a:avLst/>
                <a:gdLst>
                  <a:gd name="T0" fmla="*/ 0 w 102"/>
                  <a:gd name="T1" fmla="*/ 0 h 610"/>
                  <a:gd name="T2" fmla="*/ 9 w 102"/>
                  <a:gd name="T3" fmla="*/ 76 h 610"/>
                  <a:gd name="T4" fmla="*/ 34 w 102"/>
                  <a:gd name="T5" fmla="*/ 110 h 610"/>
                  <a:gd name="T6" fmla="*/ 51 w 102"/>
                  <a:gd name="T7" fmla="*/ 161 h 610"/>
                  <a:gd name="T8" fmla="*/ 51 w 102"/>
                  <a:gd name="T9" fmla="*/ 415 h 610"/>
                  <a:gd name="T10" fmla="*/ 85 w 102"/>
                  <a:gd name="T11" fmla="*/ 500 h 610"/>
                  <a:gd name="T12" fmla="*/ 102 w 102"/>
                  <a:gd name="T13" fmla="*/ 551 h 610"/>
                  <a:gd name="T14" fmla="*/ 93 w 102"/>
                  <a:gd name="T15" fmla="*/ 585 h 610"/>
                  <a:gd name="T16" fmla="*/ 76 w 102"/>
                  <a:gd name="T17" fmla="*/ 610 h 6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2"/>
                  <a:gd name="T28" fmla="*/ 0 h 610"/>
                  <a:gd name="T29" fmla="*/ 102 w 102"/>
                  <a:gd name="T30" fmla="*/ 610 h 6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2" h="610">
                    <a:moveTo>
                      <a:pt x="0" y="0"/>
                    </a:moveTo>
                    <a:cubicBezTo>
                      <a:pt x="3" y="25"/>
                      <a:pt x="1" y="52"/>
                      <a:pt x="9" y="76"/>
                    </a:cubicBezTo>
                    <a:cubicBezTo>
                      <a:pt x="13" y="89"/>
                      <a:pt x="27" y="98"/>
                      <a:pt x="34" y="110"/>
                    </a:cubicBezTo>
                    <a:cubicBezTo>
                      <a:pt x="43" y="126"/>
                      <a:pt x="45" y="144"/>
                      <a:pt x="51" y="161"/>
                    </a:cubicBezTo>
                    <a:cubicBezTo>
                      <a:pt x="45" y="248"/>
                      <a:pt x="23" y="331"/>
                      <a:pt x="51" y="415"/>
                    </a:cubicBezTo>
                    <a:cubicBezTo>
                      <a:pt x="61" y="444"/>
                      <a:pt x="75" y="471"/>
                      <a:pt x="85" y="500"/>
                    </a:cubicBezTo>
                    <a:cubicBezTo>
                      <a:pt x="91" y="517"/>
                      <a:pt x="102" y="551"/>
                      <a:pt x="102" y="551"/>
                    </a:cubicBezTo>
                    <a:cubicBezTo>
                      <a:pt x="99" y="562"/>
                      <a:pt x="98" y="574"/>
                      <a:pt x="93" y="585"/>
                    </a:cubicBezTo>
                    <a:cubicBezTo>
                      <a:pt x="89" y="594"/>
                      <a:pt x="76" y="610"/>
                      <a:pt x="76" y="610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" name="Freeform 63"/>
              <p:cNvSpPr>
                <a:spLocks/>
              </p:cNvSpPr>
              <p:nvPr/>
            </p:nvSpPr>
            <p:spPr bwMode="auto">
              <a:xfrm>
                <a:off x="889" y="4040"/>
                <a:ext cx="136" cy="212"/>
              </a:xfrm>
              <a:custGeom>
                <a:avLst/>
                <a:gdLst>
                  <a:gd name="T0" fmla="*/ 0 w 136"/>
                  <a:gd name="T1" fmla="*/ 0 h 212"/>
                  <a:gd name="T2" fmla="*/ 68 w 136"/>
                  <a:gd name="T3" fmla="*/ 68 h 212"/>
                  <a:gd name="T4" fmla="*/ 77 w 136"/>
                  <a:gd name="T5" fmla="*/ 144 h 212"/>
                  <a:gd name="T6" fmla="*/ 136 w 136"/>
                  <a:gd name="T7" fmla="*/ 212 h 2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"/>
                  <a:gd name="T13" fmla="*/ 0 h 212"/>
                  <a:gd name="T14" fmla="*/ 136 w 136"/>
                  <a:gd name="T15" fmla="*/ 212 h 2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" h="212">
                    <a:moveTo>
                      <a:pt x="0" y="0"/>
                    </a:moveTo>
                    <a:cubicBezTo>
                      <a:pt x="29" y="19"/>
                      <a:pt x="43" y="43"/>
                      <a:pt x="68" y="68"/>
                    </a:cubicBezTo>
                    <a:cubicBezTo>
                      <a:pt x="71" y="93"/>
                      <a:pt x="66" y="121"/>
                      <a:pt x="77" y="144"/>
                    </a:cubicBezTo>
                    <a:cubicBezTo>
                      <a:pt x="90" y="171"/>
                      <a:pt x="122" y="185"/>
                      <a:pt x="136" y="212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" name="Freeform 64"/>
              <p:cNvSpPr>
                <a:spLocks/>
              </p:cNvSpPr>
              <p:nvPr/>
            </p:nvSpPr>
            <p:spPr bwMode="auto">
              <a:xfrm>
                <a:off x="1618" y="3659"/>
                <a:ext cx="237" cy="602"/>
              </a:xfrm>
              <a:custGeom>
                <a:avLst/>
                <a:gdLst>
                  <a:gd name="T0" fmla="*/ 220 w 237"/>
                  <a:gd name="T1" fmla="*/ 0 h 602"/>
                  <a:gd name="T2" fmla="*/ 135 w 237"/>
                  <a:gd name="T3" fmla="*/ 237 h 602"/>
                  <a:gd name="T4" fmla="*/ 102 w 237"/>
                  <a:gd name="T5" fmla="*/ 322 h 602"/>
                  <a:gd name="T6" fmla="*/ 110 w 237"/>
                  <a:gd name="T7" fmla="*/ 407 h 602"/>
                  <a:gd name="T8" fmla="*/ 118 w 237"/>
                  <a:gd name="T9" fmla="*/ 432 h 602"/>
                  <a:gd name="T10" fmla="*/ 42 w 237"/>
                  <a:gd name="T11" fmla="*/ 542 h 602"/>
                  <a:gd name="T12" fmla="*/ 0 w 237"/>
                  <a:gd name="T13" fmla="*/ 602 h 6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7"/>
                  <a:gd name="T22" fmla="*/ 0 h 602"/>
                  <a:gd name="T23" fmla="*/ 237 w 237"/>
                  <a:gd name="T24" fmla="*/ 602 h 6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7" h="602">
                    <a:moveTo>
                      <a:pt x="220" y="0"/>
                    </a:moveTo>
                    <a:cubicBezTo>
                      <a:pt x="213" y="138"/>
                      <a:pt x="237" y="174"/>
                      <a:pt x="135" y="237"/>
                    </a:cubicBezTo>
                    <a:cubicBezTo>
                      <a:pt x="117" y="265"/>
                      <a:pt x="112" y="291"/>
                      <a:pt x="102" y="322"/>
                    </a:cubicBezTo>
                    <a:cubicBezTo>
                      <a:pt x="105" y="350"/>
                      <a:pt x="106" y="379"/>
                      <a:pt x="110" y="407"/>
                    </a:cubicBezTo>
                    <a:cubicBezTo>
                      <a:pt x="111" y="416"/>
                      <a:pt x="120" y="424"/>
                      <a:pt x="118" y="432"/>
                    </a:cubicBezTo>
                    <a:cubicBezTo>
                      <a:pt x="102" y="493"/>
                      <a:pt x="83" y="502"/>
                      <a:pt x="42" y="542"/>
                    </a:cubicBezTo>
                    <a:cubicBezTo>
                      <a:pt x="33" y="571"/>
                      <a:pt x="20" y="580"/>
                      <a:pt x="0" y="602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" name="Freeform 65"/>
              <p:cNvSpPr>
                <a:spLocks/>
              </p:cNvSpPr>
              <p:nvPr/>
            </p:nvSpPr>
            <p:spPr bwMode="auto">
              <a:xfrm>
                <a:off x="1542" y="4007"/>
                <a:ext cx="178" cy="177"/>
              </a:xfrm>
              <a:custGeom>
                <a:avLst/>
                <a:gdLst>
                  <a:gd name="T0" fmla="*/ 178 w 178"/>
                  <a:gd name="T1" fmla="*/ 0 h 177"/>
                  <a:gd name="T2" fmla="*/ 93 w 178"/>
                  <a:gd name="T3" fmla="*/ 25 h 177"/>
                  <a:gd name="T4" fmla="*/ 34 w 178"/>
                  <a:gd name="T5" fmla="*/ 144 h 177"/>
                  <a:gd name="T6" fmla="*/ 25 w 178"/>
                  <a:gd name="T7" fmla="*/ 169 h 177"/>
                  <a:gd name="T8" fmla="*/ 0 w 178"/>
                  <a:gd name="T9" fmla="*/ 177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177"/>
                  <a:gd name="T17" fmla="*/ 178 w 178"/>
                  <a:gd name="T18" fmla="*/ 177 h 1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177">
                    <a:moveTo>
                      <a:pt x="178" y="0"/>
                    </a:moveTo>
                    <a:cubicBezTo>
                      <a:pt x="149" y="9"/>
                      <a:pt x="122" y="18"/>
                      <a:pt x="93" y="25"/>
                    </a:cubicBezTo>
                    <a:cubicBezTo>
                      <a:pt x="57" y="72"/>
                      <a:pt x="50" y="88"/>
                      <a:pt x="34" y="144"/>
                    </a:cubicBezTo>
                    <a:cubicBezTo>
                      <a:pt x="32" y="153"/>
                      <a:pt x="31" y="163"/>
                      <a:pt x="25" y="169"/>
                    </a:cubicBezTo>
                    <a:cubicBezTo>
                      <a:pt x="19" y="175"/>
                      <a:pt x="0" y="177"/>
                      <a:pt x="0" y="177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" name="Freeform 66"/>
              <p:cNvSpPr>
                <a:spLocks/>
              </p:cNvSpPr>
              <p:nvPr/>
            </p:nvSpPr>
            <p:spPr bwMode="auto">
              <a:xfrm>
                <a:off x="1604" y="3456"/>
                <a:ext cx="91" cy="161"/>
              </a:xfrm>
              <a:custGeom>
                <a:avLst/>
                <a:gdLst>
                  <a:gd name="T0" fmla="*/ 82 w 91"/>
                  <a:gd name="T1" fmla="*/ 0 h 161"/>
                  <a:gd name="T2" fmla="*/ 14 w 91"/>
                  <a:gd name="T3" fmla="*/ 93 h 161"/>
                  <a:gd name="T4" fmla="*/ 5 w 91"/>
                  <a:gd name="T5" fmla="*/ 161 h 161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161"/>
                  <a:gd name="T11" fmla="*/ 91 w 91"/>
                  <a:gd name="T12" fmla="*/ 161 h 1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161">
                    <a:moveTo>
                      <a:pt x="82" y="0"/>
                    </a:moveTo>
                    <a:cubicBezTo>
                      <a:pt x="70" y="102"/>
                      <a:pt x="91" y="68"/>
                      <a:pt x="14" y="93"/>
                    </a:cubicBezTo>
                    <a:cubicBezTo>
                      <a:pt x="0" y="132"/>
                      <a:pt x="5" y="110"/>
                      <a:pt x="5" y="161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" name="Freeform 67"/>
              <p:cNvSpPr>
                <a:spLocks/>
              </p:cNvSpPr>
              <p:nvPr/>
            </p:nvSpPr>
            <p:spPr bwMode="auto">
              <a:xfrm rot="682003">
                <a:off x="1633" y="3430"/>
                <a:ext cx="720" cy="396"/>
              </a:xfrm>
              <a:custGeom>
                <a:avLst/>
                <a:gdLst>
                  <a:gd name="T0" fmla="*/ 0 w 720"/>
                  <a:gd name="T1" fmla="*/ 48 h 396"/>
                  <a:gd name="T2" fmla="*/ 432 w 720"/>
                  <a:gd name="T3" fmla="*/ 82 h 396"/>
                  <a:gd name="T4" fmla="*/ 466 w 720"/>
                  <a:gd name="T5" fmla="*/ 167 h 396"/>
                  <a:gd name="T6" fmla="*/ 517 w 720"/>
                  <a:gd name="T7" fmla="*/ 243 h 396"/>
                  <a:gd name="T8" fmla="*/ 593 w 720"/>
                  <a:gd name="T9" fmla="*/ 277 h 396"/>
                  <a:gd name="T10" fmla="*/ 618 w 720"/>
                  <a:gd name="T11" fmla="*/ 285 h 396"/>
                  <a:gd name="T12" fmla="*/ 694 w 720"/>
                  <a:gd name="T13" fmla="*/ 378 h 396"/>
                  <a:gd name="T14" fmla="*/ 720 w 720"/>
                  <a:gd name="T15" fmla="*/ 395 h 3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0"/>
                  <a:gd name="T25" fmla="*/ 0 h 396"/>
                  <a:gd name="T26" fmla="*/ 720 w 720"/>
                  <a:gd name="T27" fmla="*/ 396 h 3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0" h="396">
                    <a:moveTo>
                      <a:pt x="0" y="48"/>
                    </a:moveTo>
                    <a:cubicBezTo>
                      <a:pt x="139" y="98"/>
                      <a:pt x="306" y="0"/>
                      <a:pt x="432" y="82"/>
                    </a:cubicBezTo>
                    <a:cubicBezTo>
                      <a:pt x="452" y="111"/>
                      <a:pt x="451" y="137"/>
                      <a:pt x="466" y="167"/>
                    </a:cubicBezTo>
                    <a:cubicBezTo>
                      <a:pt x="468" y="172"/>
                      <a:pt x="507" y="228"/>
                      <a:pt x="517" y="243"/>
                    </a:cubicBezTo>
                    <a:cubicBezTo>
                      <a:pt x="529" y="261"/>
                      <a:pt x="582" y="273"/>
                      <a:pt x="593" y="277"/>
                    </a:cubicBezTo>
                    <a:cubicBezTo>
                      <a:pt x="601" y="280"/>
                      <a:pt x="618" y="285"/>
                      <a:pt x="618" y="285"/>
                    </a:cubicBezTo>
                    <a:cubicBezTo>
                      <a:pt x="631" y="396"/>
                      <a:pt x="609" y="351"/>
                      <a:pt x="694" y="378"/>
                    </a:cubicBezTo>
                    <a:cubicBezTo>
                      <a:pt x="703" y="384"/>
                      <a:pt x="720" y="395"/>
                      <a:pt x="720" y="395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5" name="Freeform 68"/>
              <p:cNvSpPr>
                <a:spLocks/>
              </p:cNvSpPr>
              <p:nvPr/>
            </p:nvSpPr>
            <p:spPr bwMode="auto">
              <a:xfrm>
                <a:off x="2109" y="3622"/>
                <a:ext cx="466" cy="427"/>
              </a:xfrm>
              <a:custGeom>
                <a:avLst/>
                <a:gdLst>
                  <a:gd name="T0" fmla="*/ 0 w 466"/>
                  <a:gd name="T1" fmla="*/ 12 h 427"/>
                  <a:gd name="T2" fmla="*/ 26 w 466"/>
                  <a:gd name="T3" fmla="*/ 3 h 427"/>
                  <a:gd name="T4" fmla="*/ 93 w 466"/>
                  <a:gd name="T5" fmla="*/ 12 h 427"/>
                  <a:gd name="T6" fmla="*/ 161 w 466"/>
                  <a:gd name="T7" fmla="*/ 130 h 427"/>
                  <a:gd name="T8" fmla="*/ 305 w 466"/>
                  <a:gd name="T9" fmla="*/ 215 h 427"/>
                  <a:gd name="T10" fmla="*/ 364 w 466"/>
                  <a:gd name="T11" fmla="*/ 274 h 427"/>
                  <a:gd name="T12" fmla="*/ 373 w 466"/>
                  <a:gd name="T13" fmla="*/ 308 h 427"/>
                  <a:gd name="T14" fmla="*/ 458 w 466"/>
                  <a:gd name="T15" fmla="*/ 351 h 427"/>
                  <a:gd name="T16" fmla="*/ 466 w 466"/>
                  <a:gd name="T17" fmla="*/ 427 h 4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6"/>
                  <a:gd name="T28" fmla="*/ 0 h 427"/>
                  <a:gd name="T29" fmla="*/ 466 w 466"/>
                  <a:gd name="T30" fmla="*/ 427 h 4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6" h="427">
                    <a:moveTo>
                      <a:pt x="0" y="12"/>
                    </a:moveTo>
                    <a:cubicBezTo>
                      <a:pt x="9" y="9"/>
                      <a:pt x="17" y="3"/>
                      <a:pt x="26" y="3"/>
                    </a:cubicBezTo>
                    <a:cubicBezTo>
                      <a:pt x="49" y="3"/>
                      <a:pt x="74" y="0"/>
                      <a:pt x="93" y="12"/>
                    </a:cubicBezTo>
                    <a:cubicBezTo>
                      <a:pt x="134" y="36"/>
                      <a:pt x="136" y="96"/>
                      <a:pt x="161" y="130"/>
                    </a:cubicBezTo>
                    <a:cubicBezTo>
                      <a:pt x="207" y="191"/>
                      <a:pt x="237" y="199"/>
                      <a:pt x="305" y="215"/>
                    </a:cubicBezTo>
                    <a:cubicBezTo>
                      <a:pt x="359" y="251"/>
                      <a:pt x="352" y="231"/>
                      <a:pt x="364" y="274"/>
                    </a:cubicBezTo>
                    <a:cubicBezTo>
                      <a:pt x="367" y="285"/>
                      <a:pt x="365" y="299"/>
                      <a:pt x="373" y="308"/>
                    </a:cubicBezTo>
                    <a:cubicBezTo>
                      <a:pt x="401" y="340"/>
                      <a:pt x="423" y="342"/>
                      <a:pt x="458" y="351"/>
                    </a:cubicBezTo>
                    <a:cubicBezTo>
                      <a:pt x="466" y="421"/>
                      <a:pt x="466" y="396"/>
                      <a:pt x="466" y="427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6" name="Freeform 69"/>
              <p:cNvSpPr>
                <a:spLocks/>
              </p:cNvSpPr>
              <p:nvPr/>
            </p:nvSpPr>
            <p:spPr bwMode="auto">
              <a:xfrm>
                <a:off x="2423" y="3896"/>
                <a:ext cx="50" cy="297"/>
              </a:xfrm>
              <a:custGeom>
                <a:avLst/>
                <a:gdLst>
                  <a:gd name="T0" fmla="*/ 42 w 50"/>
                  <a:gd name="T1" fmla="*/ 0 h 297"/>
                  <a:gd name="T2" fmla="*/ 0 w 50"/>
                  <a:gd name="T3" fmla="*/ 94 h 297"/>
                  <a:gd name="T4" fmla="*/ 50 w 50"/>
                  <a:gd name="T5" fmla="*/ 255 h 297"/>
                  <a:gd name="T6" fmla="*/ 42 w 50"/>
                  <a:gd name="T7" fmla="*/ 297 h 2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297"/>
                  <a:gd name="T14" fmla="*/ 50 w 50"/>
                  <a:gd name="T15" fmla="*/ 297 h 2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297">
                    <a:moveTo>
                      <a:pt x="42" y="0"/>
                    </a:moveTo>
                    <a:cubicBezTo>
                      <a:pt x="10" y="33"/>
                      <a:pt x="9" y="48"/>
                      <a:pt x="0" y="94"/>
                    </a:cubicBezTo>
                    <a:cubicBezTo>
                      <a:pt x="8" y="156"/>
                      <a:pt x="32" y="196"/>
                      <a:pt x="50" y="255"/>
                    </a:cubicBezTo>
                    <a:cubicBezTo>
                      <a:pt x="47" y="269"/>
                      <a:pt x="42" y="297"/>
                      <a:pt x="42" y="297"/>
                    </a:cubicBezTo>
                  </a:path>
                </a:pathLst>
              </a:custGeom>
              <a:noFill/>
              <a:ln w="9525">
                <a:solidFill>
                  <a:srgbClr val="D7C8A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63" name="Скругленный прямоугольник 62"/>
          <p:cNvSpPr/>
          <p:nvPr/>
        </p:nvSpPr>
        <p:spPr>
          <a:xfrm>
            <a:off x="5286380" y="2143116"/>
            <a:ext cx="571504" cy="25717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Плодовое тело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286380" y="4857760"/>
            <a:ext cx="571504" cy="1785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Грибница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 rot="5400000">
            <a:off x="4572000" y="2928934"/>
            <a:ext cx="571504" cy="24288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Ножка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 rot="5400000">
            <a:off x="4572000" y="1357298"/>
            <a:ext cx="571504" cy="24288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Шляпка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3" grpId="0" animBg="1"/>
      <p:bldP spid="63" grpId="1" animBg="1"/>
      <p:bldP spid="64" grpId="0" animBg="1"/>
      <p:bldP spid="66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внешнего строение шляпочного гриба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1500174"/>
            <a:ext cx="8786874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200" dirty="0" smtClean="0"/>
              <a:t>Грибы состоят из гифов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00034" y="2214554"/>
            <a:ext cx="842968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Гифы — нитевидное образование у грибов, состоящее из многих клеток или содержащее множество ядер. </a:t>
            </a:r>
            <a:endParaRPr lang="ru-RU" sz="2400" dirty="0"/>
          </a:p>
        </p:txBody>
      </p:sp>
      <p:grpSp>
        <p:nvGrpSpPr>
          <p:cNvPr id="55" name="Группа 54"/>
          <p:cNvGrpSpPr/>
          <p:nvPr/>
        </p:nvGrpSpPr>
        <p:grpSpPr>
          <a:xfrm>
            <a:off x="500034" y="2143116"/>
            <a:ext cx="3857652" cy="4714884"/>
            <a:chOff x="5208960" y="2014538"/>
            <a:chExt cx="3852906" cy="4843462"/>
          </a:xfrm>
        </p:grpSpPr>
        <p:pic>
          <p:nvPicPr>
            <p:cNvPr id="51" name="Picture 4" descr="Шляпочные грибы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4A6015"/>
                </a:clrFrom>
                <a:clrTo>
                  <a:srgbClr val="4A601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00694" y="2014538"/>
              <a:ext cx="3486150" cy="4843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Прямоугольник 51"/>
            <p:cNvSpPr/>
            <p:nvPr/>
          </p:nvSpPr>
          <p:spPr>
            <a:xfrm rot="21045818">
              <a:off x="5429256" y="4429132"/>
              <a:ext cx="1000132" cy="1071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 rot="1927204">
              <a:off x="5208960" y="4041502"/>
              <a:ext cx="1000132" cy="1071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 rot="413737">
              <a:off x="8061734" y="4556732"/>
              <a:ext cx="1000132" cy="1071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052" name="Picture 4" descr="Файл:Leccinum scabrum LC01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3958" y="1857364"/>
            <a:ext cx="3740041" cy="5000636"/>
          </a:xfrm>
          <a:prstGeom prst="rect">
            <a:avLst/>
          </a:prstGeom>
          <a:noFill/>
          <a:effectLst>
            <a:softEdge rad="317500"/>
          </a:effectLst>
        </p:spPr>
      </p:pic>
      <p:grpSp>
        <p:nvGrpSpPr>
          <p:cNvPr id="77" name="Группа 76"/>
          <p:cNvGrpSpPr/>
          <p:nvPr/>
        </p:nvGrpSpPr>
        <p:grpSpPr>
          <a:xfrm>
            <a:off x="2857488" y="3929066"/>
            <a:ext cx="2571768" cy="1928826"/>
            <a:chOff x="2857488" y="3929066"/>
            <a:chExt cx="2571768" cy="1928826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 rot="5400000" flipH="1" flipV="1">
              <a:off x="3679025" y="4893479"/>
              <a:ext cx="1000132" cy="9286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3143240" y="4786322"/>
              <a:ext cx="1428760" cy="7143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2857488" y="3929066"/>
              <a:ext cx="1643074" cy="7143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Овал 75"/>
            <p:cNvSpPr/>
            <p:nvPr/>
          </p:nvSpPr>
          <p:spPr>
            <a:xfrm>
              <a:off x="4357686" y="4500570"/>
              <a:ext cx="1071570" cy="50006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Гифы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айл:Lamelle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3286124"/>
            <a:ext cx="3857652" cy="2714644"/>
          </a:xfrm>
          <a:prstGeom prst="rect">
            <a:avLst/>
          </a:prstGeom>
          <a:noFill/>
        </p:spPr>
      </p:pic>
      <p:pic>
        <p:nvPicPr>
          <p:cNvPr id="1026" name="Picture 2" descr="Файл:Polyporus.brumalis3.-.linds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3929090" cy="26193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шляпочных грибов</a:t>
            </a:r>
            <a:endParaRPr lang="ru-RU" dirty="0"/>
          </a:p>
        </p:txBody>
      </p:sp>
      <p:pic>
        <p:nvPicPr>
          <p:cNvPr id="53" name="Picture 16" descr="Картинка 38 из 411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357562"/>
            <a:ext cx="3929090" cy="27320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pic>
        <p:nvPicPr>
          <p:cNvPr id="1030" name="Picture 6" descr="Файл:Fliegenpilz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6314" y="3429000"/>
            <a:ext cx="3929090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graphicFrame>
        <p:nvGraphicFramePr>
          <p:cNvPr id="50" name="Схема 49"/>
          <p:cNvGraphicFramePr/>
          <p:nvPr/>
        </p:nvGraphicFramePr>
        <p:xfrm>
          <a:off x="357158" y="1643050"/>
          <a:ext cx="8358246" cy="188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46F33A16-2C37-4406-B3E9-44530C188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>
                                            <p:graphicEl>
                                              <a:dgm id="{46F33A16-2C37-4406-B3E9-44530C188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>
                                            <p:graphicEl>
                                              <a:dgm id="{46F33A16-2C37-4406-B3E9-44530C188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>
                                            <p:graphicEl>
                                              <a:dgm id="{46F33A16-2C37-4406-B3E9-44530C188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B91E94D2-D8A4-4C58-88A8-CDA66129F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>
                                            <p:graphicEl>
                                              <a:dgm id="{B91E94D2-D8A4-4C58-88A8-CDA66129F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>
                                            <p:graphicEl>
                                              <a:dgm id="{B91E94D2-D8A4-4C58-88A8-CDA66129F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>
                                            <p:graphicEl>
                                              <a:dgm id="{B91E94D2-D8A4-4C58-88A8-CDA66129F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C31EDB92-1CD8-4FC5-80CF-7D78046C0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>
                                            <p:graphicEl>
                                              <a:dgm id="{C31EDB92-1CD8-4FC5-80CF-7D78046C0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>
                                            <p:graphicEl>
                                              <a:dgm id="{C31EDB92-1CD8-4FC5-80CF-7D78046C0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>
                                            <p:graphicEl>
                                              <a:dgm id="{C31EDB92-1CD8-4FC5-80CF-7D78046C0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2601D7AF-95F4-40A7-A6A2-F801CC4CF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graphicEl>
                                              <a:dgm id="{2601D7AF-95F4-40A7-A6A2-F801CC4CF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>
                                            <p:graphicEl>
                                              <a:dgm id="{2601D7AF-95F4-40A7-A6A2-F801CC4CF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>
                                            <p:graphicEl>
                                              <a:dgm id="{2601D7AF-95F4-40A7-A6A2-F801CC4CF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dgm id="{831C727A-AAAB-4186-9D23-ED6576312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>
                                            <p:graphicEl>
                                              <a:dgm id="{831C727A-AAAB-4186-9D23-ED6576312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>
                                            <p:graphicEl>
                                              <a:dgm id="{831C727A-AAAB-4186-9D23-ED6576312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>
                                            <p:graphicEl>
                                              <a:dgm id="{831C727A-AAAB-4186-9D23-ED6576312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Микориза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1500174"/>
            <a:ext cx="8786874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200" dirty="0" smtClean="0"/>
              <a:t>Что такое симбиоз?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1571612"/>
            <a:ext cx="842968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Симбиоз</a:t>
            </a:r>
            <a:r>
              <a:rPr lang="ru-RU" sz="2400" dirty="0" smtClean="0"/>
              <a:t> — это тесное и продолжительное сосуществование представителей разных биологических видов.</a:t>
            </a:r>
            <a:endParaRPr lang="ru-RU" sz="2400" dirty="0"/>
          </a:p>
        </p:txBody>
      </p:sp>
      <p:grpSp>
        <p:nvGrpSpPr>
          <p:cNvPr id="22" name="Group 13"/>
          <p:cNvGrpSpPr>
            <a:grpSpLocks/>
          </p:cNvGrpSpPr>
          <p:nvPr/>
        </p:nvGrpSpPr>
        <p:grpSpPr bwMode="auto">
          <a:xfrm>
            <a:off x="3428991" y="-357214"/>
            <a:ext cx="6072231" cy="7572428"/>
            <a:chOff x="3447" y="935"/>
            <a:chExt cx="3357" cy="3385"/>
          </a:xfrm>
        </p:grpSpPr>
        <p:pic>
          <p:nvPicPr>
            <p:cNvPr id="23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57" y="935"/>
              <a:ext cx="3347" cy="3385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3447" y="2021"/>
              <a:ext cx="1175" cy="1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14282" y="2643182"/>
            <a:ext cx="6107156" cy="3714776"/>
            <a:chOff x="214282" y="2643182"/>
            <a:chExt cx="6107156" cy="3714776"/>
          </a:xfrm>
        </p:grpSpPr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214282" y="2643182"/>
              <a:ext cx="3214710" cy="3714776"/>
              <a:chOff x="363" y="1570"/>
              <a:chExt cx="2191" cy="2586"/>
            </a:xfrm>
          </p:grpSpPr>
          <p:pic>
            <p:nvPicPr>
              <p:cNvPr id="26" name="Picture 16" descr="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63" y="1616"/>
                <a:ext cx="2191" cy="2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AutoShape 18"/>
              <p:cNvSpPr>
                <a:spLocks noChangeArrowheads="1"/>
              </p:cNvSpPr>
              <p:nvPr/>
            </p:nvSpPr>
            <p:spPr bwMode="auto">
              <a:xfrm>
                <a:off x="363" y="1570"/>
                <a:ext cx="2132" cy="2586"/>
              </a:xfrm>
              <a:prstGeom prst="flowChartAlternateProcess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cxnSp>
          <p:nvCxnSpPr>
            <p:cNvPr id="28" name="AutoShape 25"/>
            <p:cNvCxnSpPr>
              <a:cxnSpLocks noChangeShapeType="1"/>
              <a:endCxn id="30" idx="0"/>
            </p:cNvCxnSpPr>
            <p:nvPr/>
          </p:nvCxnSpPr>
          <p:spPr bwMode="auto">
            <a:xfrm>
              <a:off x="3214678" y="2857496"/>
              <a:ext cx="3106760" cy="2286016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</p:cxn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V="1">
              <a:off x="3143240" y="5357823"/>
              <a:ext cx="3143272" cy="857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6213488" y="5143512"/>
            <a:ext cx="215900" cy="215900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6" grpId="0" animBg="1"/>
      <p:bldP spid="16" grpId="1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000760" y="3429000"/>
            <a:ext cx="2786082" cy="928694"/>
          </a:xfrm>
          <a:prstGeom prst="roundRect">
            <a:avLst>
              <a:gd name="adj" fmla="val 25038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Корень дерева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Микориза 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28596" y="1214422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Схема микоризы</a:t>
            </a:r>
            <a:endParaRPr lang="ru-RU" sz="2400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1750198" y="2000240"/>
            <a:ext cx="5643603" cy="1428761"/>
            <a:chOff x="1750198" y="2000240"/>
            <a:chExt cx="5643603" cy="1428761"/>
          </a:xfrm>
        </p:grpSpPr>
        <p:cxnSp>
          <p:nvCxnSpPr>
            <p:cNvPr id="58" name="Shape 57"/>
            <p:cNvCxnSpPr>
              <a:endCxn id="18" idx="0"/>
            </p:cNvCxnSpPr>
            <p:nvPr/>
          </p:nvCxnSpPr>
          <p:spPr>
            <a:xfrm>
              <a:off x="5786446" y="2428868"/>
              <a:ext cx="1607355" cy="1000132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hape 54"/>
            <p:cNvCxnSpPr>
              <a:stCxn id="17" idx="0"/>
            </p:cNvCxnSpPr>
            <p:nvPr/>
          </p:nvCxnSpPr>
          <p:spPr>
            <a:xfrm rot="5400000" flipH="1" flipV="1">
              <a:off x="2053811" y="2125256"/>
              <a:ext cx="1000132" cy="1607357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Скругленный прямоугольник 38"/>
            <p:cNvSpPr/>
            <p:nvPr/>
          </p:nvSpPr>
          <p:spPr>
            <a:xfrm>
              <a:off x="3143240" y="2000240"/>
              <a:ext cx="2857520" cy="857256"/>
            </a:xfrm>
            <a:prstGeom prst="roundRect">
              <a:avLst/>
            </a:prstGeom>
            <a:ln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Н</a:t>
              </a:r>
              <a:r>
                <a:rPr lang="ru-RU" dirty="0" smtClean="0"/>
                <a:t>2</a:t>
              </a:r>
              <a:r>
                <a:rPr lang="ru-RU" sz="2800" dirty="0" smtClean="0"/>
                <a:t>О </a:t>
              </a:r>
              <a:r>
                <a:rPr lang="ru-RU" sz="2400" dirty="0" smtClean="0"/>
                <a:t>+ минеральные соли</a:t>
              </a:r>
              <a:endParaRPr lang="ru-RU" sz="24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357158" y="3429000"/>
            <a:ext cx="2786082" cy="928694"/>
          </a:xfrm>
          <a:prstGeom prst="roundRect">
            <a:avLst>
              <a:gd name="adj" fmla="val 25038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Гриб</a:t>
            </a:r>
            <a:endParaRPr lang="ru-RU" sz="4400" b="1" dirty="0">
              <a:solidFill>
                <a:srgbClr val="7030A0"/>
              </a:solidFill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1750200" y="4357694"/>
            <a:ext cx="5643601" cy="1428760"/>
            <a:chOff x="1750200" y="4357694"/>
            <a:chExt cx="5643601" cy="1428760"/>
          </a:xfrm>
        </p:grpSpPr>
        <p:cxnSp>
          <p:nvCxnSpPr>
            <p:cNvPr id="65" name="Shape 64"/>
            <p:cNvCxnSpPr>
              <a:stCxn id="18" idx="2"/>
            </p:cNvCxnSpPr>
            <p:nvPr/>
          </p:nvCxnSpPr>
          <p:spPr>
            <a:xfrm rot="5400000">
              <a:off x="6054338" y="4018365"/>
              <a:ext cx="1000134" cy="1678793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Скругленный прямоугольник 56"/>
            <p:cNvSpPr/>
            <p:nvPr/>
          </p:nvSpPr>
          <p:spPr>
            <a:xfrm>
              <a:off x="3143240" y="4929198"/>
              <a:ext cx="2857520" cy="857256"/>
            </a:xfrm>
            <a:prstGeom prst="roundRect">
              <a:avLst/>
            </a:prstGeom>
            <a:ln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Органические вещества</a:t>
              </a:r>
              <a:endParaRPr lang="ru-RU" sz="2400" dirty="0"/>
            </a:p>
          </p:txBody>
        </p:sp>
        <p:cxnSp>
          <p:nvCxnSpPr>
            <p:cNvPr id="69" name="Shape 68"/>
            <p:cNvCxnSpPr>
              <a:stCxn id="57" idx="1"/>
              <a:endCxn id="17" idx="2"/>
            </p:cNvCxnSpPr>
            <p:nvPr/>
          </p:nvCxnSpPr>
          <p:spPr>
            <a:xfrm rot="10800000">
              <a:off x="1750200" y="4357694"/>
              <a:ext cx="1393041" cy="1000132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File:2007-07-14 Cantharellus cibariu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357562"/>
            <a:ext cx="3929090" cy="2946818"/>
          </a:xfrm>
          <a:prstGeom prst="rect">
            <a:avLst/>
          </a:prstGeom>
          <a:noFill/>
        </p:spPr>
      </p:pic>
      <p:pic>
        <p:nvPicPr>
          <p:cNvPr id="20482" name="Picture 2" descr="Файл:Мухомор (Amanita muscaria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3357562"/>
            <a:ext cx="4000528" cy="29468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Съедобные или ядовитые?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357158" y="1643050"/>
          <a:ext cx="8358246" cy="188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6F33A16-2C37-4406-B3E9-44530C188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>
                                            <p:graphicEl>
                                              <a:dgm id="{46F33A16-2C37-4406-B3E9-44530C188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graphicEl>
                                              <a:dgm id="{46F33A16-2C37-4406-B3E9-44530C188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graphicEl>
                                              <a:dgm id="{46F33A16-2C37-4406-B3E9-44530C188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91E94D2-D8A4-4C58-88A8-CDA66129F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>
                                            <p:graphicEl>
                                              <a:dgm id="{B91E94D2-D8A4-4C58-88A8-CDA66129F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>
                                            <p:graphicEl>
                                              <a:dgm id="{B91E94D2-D8A4-4C58-88A8-CDA66129F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graphicEl>
                                              <a:dgm id="{B91E94D2-D8A4-4C58-88A8-CDA66129F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31EDB92-1CD8-4FC5-80CF-7D78046C0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graphicEl>
                                              <a:dgm id="{C31EDB92-1CD8-4FC5-80CF-7D78046C0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graphicEl>
                                              <a:dgm id="{C31EDB92-1CD8-4FC5-80CF-7D78046C0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graphicEl>
                                              <a:dgm id="{C31EDB92-1CD8-4FC5-80CF-7D78046C0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601D7AF-95F4-40A7-A6A2-F801CC4CF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graphicEl>
                                              <a:dgm id="{2601D7AF-95F4-40A7-A6A2-F801CC4CF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graphicEl>
                                              <a:dgm id="{2601D7AF-95F4-40A7-A6A2-F801CC4CF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graphicEl>
                                              <a:dgm id="{2601D7AF-95F4-40A7-A6A2-F801CC4CF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31C727A-AAAB-4186-9D23-ED6576312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>
                                            <p:graphicEl>
                                              <a:dgm id="{831C727A-AAAB-4186-9D23-ED6576312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graphicEl>
                                              <a:dgm id="{831C727A-AAAB-4186-9D23-ED6576312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graphicEl>
                                              <a:dgm id="{831C727A-AAAB-4186-9D23-ED6576312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7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4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B0F0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474</TotalTime>
  <Words>395</Words>
  <Application>Microsoft Office PowerPoint</Application>
  <PresentationFormat>Экран (4:3)</PresentationFormat>
  <Paragraphs>90</Paragraphs>
  <Slides>19</Slides>
  <Notes>0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  <vt:variant>
        <vt:lpstr>Произвольные показы</vt:lpstr>
      </vt:variant>
      <vt:variant>
        <vt:i4>2</vt:i4>
      </vt:variant>
    </vt:vector>
  </HeadingPairs>
  <TitlesOfParts>
    <vt:vector size="22" baseType="lpstr">
      <vt:lpstr>Изящная</vt:lpstr>
      <vt:lpstr>Шляпочные грибы</vt:lpstr>
      <vt:lpstr>Ответьте на вопросы</vt:lpstr>
      <vt:lpstr>Шляпочные грибы</vt:lpstr>
      <vt:lpstr>Особенности внешнего строение шляпочного гриба</vt:lpstr>
      <vt:lpstr>Особенности внешнего строение шляпочного гриба</vt:lpstr>
      <vt:lpstr>Классификация шляпочных грибов</vt:lpstr>
      <vt:lpstr>Микориза </vt:lpstr>
      <vt:lpstr>Микориза </vt:lpstr>
      <vt:lpstr>Съедобные или ядовитые?</vt:lpstr>
      <vt:lpstr>Съедобные грибы</vt:lpstr>
      <vt:lpstr>Ядовитые грибы</vt:lpstr>
      <vt:lpstr>Меры предупреждения отравления ядовитыми грибами.</vt:lpstr>
      <vt:lpstr>Давайте поразмышляем!</vt:lpstr>
      <vt:lpstr>Давайте поразмышляем!</vt:lpstr>
      <vt:lpstr>Давайте поразмышляем!</vt:lpstr>
      <vt:lpstr>Ребусы</vt:lpstr>
      <vt:lpstr>Ответьте на вопросы</vt:lpstr>
      <vt:lpstr>Слайд 18</vt:lpstr>
      <vt:lpstr>список использованных источников</vt:lpstr>
      <vt:lpstr>Основа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Шляпочные грибы</dc:title>
  <dc:creator>Admin</dc:creator>
  <cp:lastModifiedBy>Admin</cp:lastModifiedBy>
  <cp:revision>62</cp:revision>
  <dcterms:created xsi:type="dcterms:W3CDTF">2011-10-08T14:21:30Z</dcterms:created>
  <dcterms:modified xsi:type="dcterms:W3CDTF">2011-11-10T14:31:31Z</dcterms:modified>
</cp:coreProperties>
</file>