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srgbClr val="FFFF00"/>
                </a:solidFill>
                <a:ea typeface="+mn-ea"/>
                <a:cs typeface="+mn-cs"/>
              </a:rPr>
              <a:t>МОКУ Владимировская СОШ</a:t>
            </a:r>
            <a:br>
              <a:rPr lang="ru-RU" sz="3200" dirty="0">
                <a:solidFill>
                  <a:srgbClr val="FFFF00"/>
                </a:solidFill>
                <a:ea typeface="+mn-ea"/>
                <a:cs typeface="+mn-cs"/>
              </a:rPr>
            </a:br>
            <a:r>
              <a:rPr lang="ru-RU" sz="10700" dirty="0" smtClean="0">
                <a:solidFill>
                  <a:srgbClr val="92D050"/>
                </a:solidFill>
              </a:rPr>
              <a:t>Ястреб тетеревятник</a:t>
            </a:r>
            <a:endParaRPr lang="ru-RU" sz="107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509120"/>
            <a:ext cx="6400800" cy="1752600"/>
          </a:xfrm>
        </p:spPr>
        <p:txBody>
          <a:bodyPr/>
          <a:lstStyle/>
          <a:p>
            <a:r>
              <a:rPr lang="ru-RU" dirty="0" smtClean="0"/>
              <a:t>                    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Выполнил: Никитин Н.С.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7 класс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b="1" dirty="0" smtClean="0">
                <a:ea typeface="Calibri"/>
                <a:cs typeface="Times New Roman"/>
              </a:rPr>
              <a:t/>
            </a:r>
            <a:br>
              <a:rPr lang="ru-RU" sz="6000" b="1" dirty="0" smtClean="0">
                <a:ea typeface="Calibri"/>
                <a:cs typeface="Times New Roman"/>
              </a:rPr>
            </a:br>
            <a:r>
              <a:rPr lang="ru-RU" sz="6000" b="1" dirty="0" smtClean="0">
                <a:ea typeface="Calibri"/>
                <a:cs typeface="Times New Roman"/>
              </a:rPr>
              <a:t>Ястреб-тетеревятник</a:t>
            </a:r>
            <a:r>
              <a:rPr lang="ru-RU" sz="6000" dirty="0">
                <a:ea typeface="Calibri"/>
                <a:cs typeface="Times New Roman"/>
              </a:rPr>
              <a:t/>
            </a:r>
            <a:br>
              <a:rPr lang="ru-RU" sz="6000" dirty="0">
                <a:ea typeface="Calibri"/>
                <a:cs typeface="Times New Roman"/>
              </a:rPr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3960440" cy="4565104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Ястреб-тетеревятник представляет собой хищную птицу, относящуюся к семейству ястребиные. Живёт в Европе, Северной Америке. В Азии обитает на территории России вплоть до лесотундры. Тяготеет к лесистой местности. Встретить пернатого хищника можно как в горных районах, так и на равнинах. Считается самым крупным представителем из рода настоящие ястребы. Самки крупнее самцов примерно на 15-20%. Эти птицы не мигрируют, а живут всё время на одной территории. Исключение составляют только представители вида, выбравшие для себя самые северные и холодные районы. С наступлением холодов они перемещаются южнее, но отдаляются не очень далеко от облюбованных ими земель.</a:t>
            </a:r>
          </a:p>
        </p:txBody>
      </p:sp>
      <p:pic>
        <p:nvPicPr>
          <p:cNvPr id="5" name="Объект 4" descr="Внешний вид ястреба-тетеревятника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40768"/>
            <a:ext cx="4824536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260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Calibri"/>
                <a:cs typeface="Times New Roman"/>
              </a:rPr>
              <a:t/>
            </a:r>
            <a:br>
              <a:rPr lang="ru-RU" b="1" dirty="0" smtClean="0">
                <a:ea typeface="Calibri"/>
                <a:cs typeface="Times New Roman"/>
              </a:rPr>
            </a:br>
            <a:r>
              <a:rPr lang="ru-RU" sz="6700" b="1" dirty="0" smtClean="0">
                <a:ea typeface="Calibri"/>
                <a:cs typeface="Times New Roman"/>
              </a:rPr>
              <a:t>Внешний </a:t>
            </a:r>
            <a:r>
              <a:rPr lang="ru-RU" sz="6700" b="1" dirty="0">
                <a:ea typeface="Calibri"/>
                <a:cs typeface="Times New Roman"/>
              </a:rPr>
              <a:t>вид</a:t>
            </a:r>
            <a:r>
              <a:rPr lang="ru-RU" sz="6700" dirty="0">
                <a:ea typeface="Calibri"/>
                <a:cs typeface="Times New Roman"/>
              </a:rPr>
              <a:t/>
            </a:r>
            <a:br>
              <a:rPr lang="ru-RU" sz="6700" dirty="0">
                <a:ea typeface="Calibri"/>
                <a:cs typeface="Times New Roman"/>
              </a:rPr>
            </a:br>
            <a:endParaRPr lang="ru-RU" sz="67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176464" cy="5184576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400" dirty="0"/>
              <a:t>Этих хищных птиц легко узнать по жёлтым глазам и длинному хвосту. Оперенье верхней части тела тёмно-серое, иногда бывает чёрным. Нижняя часть туловища светлее и разбавлена серой рябью. На сером хвосте имеется несколько тёмных полос. Молодые птицы имеют коричневое оперенье сверху и коричнево-белое снизу. Над глазами у хищника наблюдаются широкие белые полосы. Тянутся они почти до затылка. Ястреб-тетеревятник считается быстрой птицей и может развивать скорость в погоне за добычей 60 км/ч.</a:t>
            </a:r>
          </a:p>
          <a:p>
            <a:pPr algn="just"/>
            <a:r>
              <a:rPr lang="ru-RU" sz="1400" dirty="0"/>
              <a:t> Длина тела самцов достигает 45-58 см. Размах крыльев составляет 90-105 см. Средний вес представителя сильного пола достигает 780 г и колеблется в пределах от 500 до 1200 г. Самки в длину достигают 58-65 см. Размах крыльев при этом составляет 108-125 см. Вес лежит в пределах от 820 до 2000 г. Птицы, обитающие в северных районах, крупнее своих южных собратьев.</a:t>
            </a:r>
          </a:p>
          <a:p>
            <a:pPr algn="just"/>
            <a:endParaRPr lang="ru-RU" sz="1400" dirty="0"/>
          </a:p>
        </p:txBody>
      </p:sp>
      <p:pic>
        <p:nvPicPr>
          <p:cNvPr id="5" name="Объект 4" descr="Ястреб-тетеревятник садится на землю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96752"/>
            <a:ext cx="4788024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48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Размножение и продолжительность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4104456" cy="4536504"/>
          </a:xfr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Период гнездования начинается в марте-апреле. Самка с самцом строят гнездо из веток, прошлогодней травы и хвои. Устраивается оно на дереве и достигает в диаметре почти метр. Откладывает самка 2-4 яйца. Инкубационный период начинается в апреле-мае и продолжается 4-5 недель. В насиживании участвуют и самец, и самка. Вылупившиеся птенцы находятся в гнезде месяц. На крыло становятся в полтора месяца. Самостоятельную жизнь начинают в 3 месяца. Половое созревание наступает на 2 году. В дикой природе ястреб-тетеревятник живёт 12-15 лет. В благоприятных условиях спокойно может дожить до 30 лет.</a:t>
            </a:r>
          </a:p>
          <a:p>
            <a:endParaRPr lang="ru-RU" dirty="0"/>
          </a:p>
        </p:txBody>
      </p:sp>
      <p:pic>
        <p:nvPicPr>
          <p:cNvPr id="5" name="Объект 4" descr="Самка с птенцами в гнезде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6792"/>
            <a:ext cx="4686672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847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Calibri"/>
                <a:cs typeface="Times New Roman"/>
              </a:rPr>
              <a:t/>
            </a:r>
            <a:br>
              <a:rPr lang="ru-RU" b="1" dirty="0" smtClean="0">
                <a:ea typeface="Calibri"/>
                <a:cs typeface="Times New Roman"/>
              </a:rPr>
            </a:br>
            <a:r>
              <a:rPr lang="ru-RU" b="1" dirty="0" smtClean="0">
                <a:ea typeface="Calibri"/>
                <a:cs typeface="Times New Roman"/>
              </a:rPr>
              <a:t>Поведение </a:t>
            </a:r>
            <a:r>
              <a:rPr lang="ru-RU" b="1" dirty="0">
                <a:ea typeface="Calibri"/>
                <a:cs typeface="Times New Roman"/>
              </a:rPr>
              <a:t>и питание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2048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Эти пернатые хищники очень ревниво оберегают свою территорию. Чужаков немедленно изгоняют. Особенно это характерно для периода гнездования. У самцов территория больше, чем у самок. Питается птица зайцами, белками, сусликами, бурундуками, землеройками, ласками. Нападает на птиц: рябчиков, ворон, голубей, куропаток, чаек, дятлов, воробьёв, фазанов. Не брезгует и рептилиями.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96752"/>
            <a:ext cx="3744416" cy="280426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05064"/>
            <a:ext cx="3702918" cy="280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93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Ястреб-тетеревятник и человек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680520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Эту птицу издревле использовали в соколиной охоте. В погоне за добычей рельеф местности и растительность никакой роли не играют. В воздухе хищник преследует жертву с высокой скоростью. Если же та прячется в зарослях, то ястреб садится на землю и передвигается на ногах, пока не достигнет цели. Поэтому данный вид пользуется у охотников высокой популярностью. Что касается численности популяции, то она не велика. Данный вид причислен к уязвимому. В некоторых странах охраняется законом.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88520"/>
            <a:ext cx="3312368" cy="5408194"/>
          </a:xfrm>
        </p:spPr>
      </p:pic>
    </p:spTree>
    <p:extLst>
      <p:ext uri="{BB962C8B-B14F-4D97-AF65-F5344CB8AC3E}">
        <p14:creationId xmlns:p14="http://schemas.microsoft.com/office/powerpoint/2010/main" val="363884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526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МОКУ Владимировская СОШ Ястреб тетеревятник</vt:lpstr>
      <vt:lpstr> Ястреб-тетеревятник </vt:lpstr>
      <vt:lpstr> Внешний вид </vt:lpstr>
      <vt:lpstr>Размножение и продолжительность жизни</vt:lpstr>
      <vt:lpstr> Поведение и питание </vt:lpstr>
      <vt:lpstr>Ястреб-тетеревятник и человек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МОКУ Владимировская СОШ Ястреб тетеревятник</dc:title>
  <dc:creator>Сергей</dc:creator>
  <cp:lastModifiedBy>Сергей</cp:lastModifiedBy>
  <cp:revision>5</cp:revision>
  <dcterms:created xsi:type="dcterms:W3CDTF">2015-01-28T07:49:38Z</dcterms:created>
  <dcterms:modified xsi:type="dcterms:W3CDTF">2015-01-28T09:02:43Z</dcterms:modified>
</cp:coreProperties>
</file>