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notesMasterIdLst>
    <p:notesMasterId r:id="rId11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574" autoAdjust="0"/>
  </p:normalViewPr>
  <p:slideViewPr>
    <p:cSldViewPr>
      <p:cViewPr>
        <p:scale>
          <a:sx n="50" d="100"/>
          <a:sy n="50" d="100"/>
        </p:scale>
        <p:origin x="-1253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08399-56CD-4604-83F5-78CF11947893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812E78-2F6E-4571-B6FB-B1F5BCF649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12E78-2F6E-4571-B6FB-B1F5BCF649C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12E78-2F6E-4571-B6FB-B1F5BCF649C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м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642918"/>
            <a:ext cx="3560810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1617" name="Rectangle 1"/>
          <p:cNvSpPr>
            <a:spLocks noChangeArrowheads="1"/>
          </p:cNvSpPr>
          <p:nvPr/>
        </p:nvSpPr>
        <p:spPr bwMode="auto">
          <a:xfrm>
            <a:off x="500034" y="3982645"/>
            <a:ext cx="4429156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Где-то в чаще дремучей,</a:t>
            </a:r>
            <a:b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За оградой колючей,</a:t>
            </a:r>
            <a:b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У заветного местечка</a:t>
            </a:r>
            <a:b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Есть волшебная аптечка.</a:t>
            </a:r>
            <a:b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Там красные таблетки</a:t>
            </a:r>
            <a:b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ru-RU" sz="24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618" name="AutoShape 2" descr="http://www.prozagadki.ru/templates/prozagadki/images/xx.gif"/>
          <p:cNvSpPr>
            <a:spLocks noChangeAspect="1" noChangeArrowheads="1"/>
          </p:cNvSpPr>
          <p:nvPr/>
        </p:nvSpPr>
        <p:spPr bwMode="auto">
          <a:xfrm>
            <a:off x="155575" y="95408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untitled.pngтропрааккшеккен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785794"/>
            <a:ext cx="3309142" cy="26990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untitled.pngывапролджэлшорлщзхрнпекенгшщзкенгшщгнпешл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2132" y="3786190"/>
            <a:ext cx="2214578" cy="27697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1000108"/>
            <a:ext cx="492922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Шли двое, остановились, один другого спрашивает:</a:t>
            </a:r>
            <a:br>
              <a:rPr lang="ru-RU" sz="2400" b="1" dirty="0" smtClean="0"/>
            </a:br>
            <a:r>
              <a:rPr lang="ru-RU" sz="2400" b="1" dirty="0" smtClean="0"/>
              <a:t>- Это черная?</a:t>
            </a:r>
            <a:br>
              <a:rPr lang="ru-RU" sz="2400" b="1" dirty="0" smtClean="0"/>
            </a:br>
            <a:r>
              <a:rPr lang="ru-RU" sz="2400" b="1" dirty="0" smtClean="0"/>
              <a:t>- Нет, это красная.</a:t>
            </a:r>
            <a:br>
              <a:rPr lang="ru-RU" sz="2400" b="1" dirty="0" smtClean="0"/>
            </a:br>
            <a:r>
              <a:rPr lang="ru-RU" sz="2400" b="1" dirty="0" smtClean="0"/>
              <a:t>- А почему она белая?</a:t>
            </a:r>
            <a:br>
              <a:rPr lang="ru-RU" sz="2400" b="1" dirty="0" smtClean="0"/>
            </a:br>
            <a:r>
              <a:rPr lang="ru-RU" sz="2400" b="1" dirty="0" smtClean="0"/>
              <a:t>- Потому что зеленая.</a:t>
            </a:r>
            <a:br>
              <a:rPr lang="ru-RU" sz="2400" b="1" dirty="0" smtClean="0"/>
            </a:br>
            <a:r>
              <a:rPr lang="ru-RU" sz="2400" b="1" dirty="0" smtClean="0"/>
              <a:t>О чем они вели разговор</a:t>
            </a:r>
            <a:endParaRPr lang="ru-RU" sz="2400" b="1" dirty="0"/>
          </a:p>
        </p:txBody>
      </p:sp>
      <p:pic>
        <p:nvPicPr>
          <p:cNvPr id="3" name="Рисунок 2" descr="untitled.pngфывапролывсампролдж.эывапр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2119304"/>
            <a:ext cx="3786182" cy="44172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142984"/>
            <a:ext cx="392909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/>
              <a:t>Я бываю розоватой,</a:t>
            </a:r>
            <a:br>
              <a:rPr lang="ru-RU" sz="2500" b="1" dirty="0" smtClean="0"/>
            </a:br>
            <a:r>
              <a:rPr lang="ru-RU" sz="2500" b="1" dirty="0" smtClean="0"/>
              <a:t>Белой, красной, черной.</a:t>
            </a:r>
            <a:br>
              <a:rPr lang="ru-RU" sz="2500" b="1" dirty="0" smtClean="0"/>
            </a:br>
            <a:r>
              <a:rPr lang="ru-RU" sz="2500" b="1" dirty="0" smtClean="0"/>
              <a:t>И с куста меня ребята</a:t>
            </a:r>
            <a:br>
              <a:rPr lang="ru-RU" sz="2500" b="1" dirty="0" smtClean="0"/>
            </a:br>
            <a:r>
              <a:rPr lang="ru-RU" sz="2500" b="1" dirty="0" smtClean="0"/>
              <a:t>Летом рвут проворно.</a:t>
            </a:r>
            <a:br>
              <a:rPr lang="ru-RU" sz="2500" b="1" dirty="0" smtClean="0"/>
            </a:br>
            <a:endParaRPr lang="ru-RU" sz="2500" b="1" dirty="0"/>
          </a:p>
        </p:txBody>
      </p:sp>
      <p:pic>
        <p:nvPicPr>
          <p:cNvPr id="3" name="Рисунок 2" descr="ывапритьо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 flipV="1">
            <a:off x="4357686" y="1071546"/>
            <a:ext cx="3573642" cy="24020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чсмитпролжю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3371" y="3857628"/>
            <a:ext cx="3263217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57158" y="842427"/>
            <a:ext cx="464347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1" i="1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sz="2500" b="1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Детские загадки про самый кислый фрукт</a:t>
            </a:r>
            <a:br>
              <a:rPr kumimoji="0" lang="ru-RU" sz="2500" b="1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500" b="1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2500" b="1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500" b="1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Он почти как апельсин,</a:t>
            </a:r>
            <a:br>
              <a:rPr kumimoji="0" lang="ru-RU" sz="2500" b="1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500" b="1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С толстой кожей, сочный,</a:t>
            </a:r>
            <a:br>
              <a:rPr kumimoji="0" lang="ru-RU" sz="2500" b="1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500" b="1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Недостаток лишь один -</a:t>
            </a:r>
            <a:br>
              <a:rPr kumimoji="0" lang="ru-RU" sz="2500" b="1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500" b="1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Кислый очень, очень.</a:t>
            </a:r>
            <a:br>
              <a:rPr kumimoji="0" lang="ru-RU" sz="2500" b="1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500" b="1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(ответ</a:t>
            </a:r>
          </a:p>
        </p:txBody>
      </p:sp>
      <p:sp>
        <p:nvSpPr>
          <p:cNvPr id="20482" name="AutoShape 2" descr=" загадки про лимон"/>
          <p:cNvSpPr>
            <a:spLocks noChangeAspect="1" noChangeArrowheads="1"/>
          </p:cNvSpPr>
          <p:nvPr/>
        </p:nvSpPr>
        <p:spPr bwMode="auto">
          <a:xfrm>
            <a:off x="155575" y="-7397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 descr="untitled.pngвпрлолп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214290"/>
            <a:ext cx="3446136" cy="332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untitled.pngприсвчоь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3571876"/>
            <a:ext cx="4572000" cy="3078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642918"/>
            <a:ext cx="4429156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/>
              <a:t>Желтый цитрусовый плод</a:t>
            </a:r>
            <a:br>
              <a:rPr lang="ru-RU" sz="2500" b="1" dirty="0" smtClean="0"/>
            </a:br>
            <a:r>
              <a:rPr lang="ru-RU" sz="2500" b="1" dirty="0" smtClean="0"/>
              <a:t>В странах солнечных растёт.</a:t>
            </a:r>
            <a:br>
              <a:rPr lang="ru-RU" sz="2500" b="1" dirty="0" smtClean="0"/>
            </a:br>
            <a:r>
              <a:rPr lang="ru-RU" sz="2500" b="1" dirty="0" smtClean="0"/>
              <a:t>Но на вкус кислейший он,</a:t>
            </a:r>
            <a:br>
              <a:rPr lang="ru-RU" sz="2500" b="1" dirty="0" smtClean="0"/>
            </a:br>
            <a:r>
              <a:rPr lang="ru-RU" sz="2500" b="1" dirty="0" smtClean="0"/>
              <a:t>А зовут его ...</a:t>
            </a:r>
            <a:endParaRPr lang="ru-RU" sz="2500" b="1" dirty="0"/>
          </a:p>
        </p:txBody>
      </p:sp>
      <p:pic>
        <p:nvPicPr>
          <p:cNvPr id="3" name="Рисунок 2" descr="untitled.pngприсвчоьб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17339" y="2714620"/>
            <a:ext cx="5769471" cy="38847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65</TotalTime>
  <Words>25</Words>
  <Application>Microsoft Office PowerPoint</Application>
  <PresentationFormat>Экран (4:3)</PresentationFormat>
  <Paragraphs>8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Irina</dc:creator>
  <cp:lastModifiedBy>Irina</cp:lastModifiedBy>
  <cp:revision>10</cp:revision>
  <dcterms:created xsi:type="dcterms:W3CDTF">2014-10-27T12:44:04Z</dcterms:created>
  <dcterms:modified xsi:type="dcterms:W3CDTF">2014-10-28T12:47:36Z</dcterms:modified>
</cp:coreProperties>
</file>