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3" r:id="rId3"/>
    <p:sldId id="264" r:id="rId4"/>
    <p:sldId id="256" r:id="rId5"/>
    <p:sldId id="257" r:id="rId6"/>
    <p:sldId id="258" r:id="rId7"/>
    <p:sldId id="259" r:id="rId8"/>
    <p:sldId id="260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Глаза – зеркало души…Гигиена </a:t>
            </a:r>
            <a:r>
              <a:rPr lang="ru-RU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зрения. </a:t>
            </a:r>
          </a:p>
          <a:p>
            <a:pPr algn="ctr"/>
            <a:r>
              <a:rPr lang="ru-RU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помощь при повреждении </a:t>
            </a:r>
            <a:r>
              <a:rPr lang="ru-RU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глаз.</a:t>
            </a:r>
            <a:endParaRPr lang="ru-RU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30f7129bf59b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214554"/>
            <a:ext cx="6731658" cy="3500462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softEdge rad="317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214942" y="5380672"/>
            <a:ext cx="39290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Подготовила 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учитель биологии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школы-лицей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№8 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города Павлодара 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Синицына Ирина Юрьевна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Рисунок 4" descr="IMG_04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2396" y="5572140"/>
            <a:ext cx="1285884" cy="964413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678661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chemeClr val="accent1">
                    <a:lumMod val="50000"/>
                  </a:schemeClr>
                </a:solidFill>
              </a:rPr>
              <a:t>«Зачем нам такие плоды цивилизации как книги, телевизор, компьютер, если они портят глаза, смотрящие в них?»</a:t>
            </a:r>
            <a:endParaRPr lang="ru-RU" sz="4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72866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Анализ данных медицинских осмотров учащихся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</a:rPr>
              <a:t>школы-лицей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 №8 за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период с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2002-2011г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позволяет сделать вывод о росте количества учащихся с различными нарушениями зрения (слайд презентации). Можно предположить, что основной причиной является несоблюдение правил гигиены зрения. Если учесть, что нагрузка на глаза у современного школьника существенно увеличилась, то можно смело утверждать, что незнание и несоблюдение правил гигиены зрения неизбежно приведет к серьезной проблеме по сохранению зрения у населения. Какие наиболее распространенные нарушения зрения вам известны?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72866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Ученые доказали, что многократно повторяющиеся одинаковые геометрические рисунки и конфигурации отрицательно влияют на самочувствие людей.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Перед глазами горожан мелькают одинаковые кафельные плитки тротуаров, площадей, заборы из гофрированного металла, ряды скамеек на стадионах, в кинозалах. Усугубляется визуальная однотипность ландшафта и от плоских крыш, особенно при взгляде из квартир 7-10 этажей.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 городе больше движущихся объектов: машин, людей, пестрых, меняющихся реклам и др.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К тому же горожанин чаще смотрят телевизор, работают на компьютере, поэтому наиболее распространенное нарушение зрения – близорукость, у горожанина встречается в 1,5 – 2 раза чаще.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Учащийся: Цвет и самочувствие (см приложение)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Зеленый и желтый цвета понижают внутриглазное давление, делают его устойчивым;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Красный оказывает противоположное действие.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Поэтому рабочие места рекомендуется окрашивать в спокойные тона, стимулирующие работоспособность, и избегать тонов, снижающих её.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97346"/>
            <a:ext cx="82868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Чтение без вреда для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глаз.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1. Читать необходимо, держа текст на расстоянии 30-35 см от глаз. При рассматривании предметов на близком расстоянии мышечный аппарат глаза напрягается, меняется кривизна хрусталика, возникает быстрое утомление и ухудшение зрительного восприятия.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2. Нельзя читать лежа; положение книги по отношению к глазам все время меняется, что перенапрягает хрусталик глаза.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3. Нельзя читать в транспорте. Из-за постоянных толчков книга то удаляется от глаз, то приближается к ним, то откланяется в сторону. При этом кривизна хрусталика то увеличивается, то уменьшается, а глаза все время поворачиваются, «ловя» ускользающий текст. Это может привести к ухудшению зрения.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85729"/>
            <a:ext cx="7715304" cy="6374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Освещенность рабочего места. Гигиенические правила.</a:t>
            </a:r>
          </a:p>
          <a:p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4. При письме сидеть следует прямо и свет должен падать слева (если вы правша) и соответственно справа, если вы левша; Мощность настольной лампы 50-60 Вт, свет должен освещать книгу или тетрадь, и не должен попадать в глаза. При низкой освещенности быстро наступает зрительное утомление, снижается общая работоспособность. При 3-х часовой зрительной работы при освещенности 30-50 лк устойчивость ясного видения снижается на 37 %, в то время как при освещенности в 200 лк только на 10-15 %.</a:t>
            </a:r>
          </a:p>
          <a:p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 5. При плохом освещении и неправильной посадке вырабатывается привычка рассматривать все предметы в близи. В результате развивается близорукость.</a:t>
            </a:r>
            <a:endParaRPr lang="ru-RU" sz="2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876"/>
            <a:ext cx="642940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Защита глаз от 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солнца.</a:t>
            </a:r>
            <a:endParaRPr lang="ru-RU" sz="22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6. Берегите глаза от слишком яркого света. От солнечного света защищайте глаза солнцезащитными очками, от искусственного – абажурами, тонированным стеклом. Слишком яркое освещение раздражает сетчатку глаза и приводит к быстрому утомлению.</a:t>
            </a:r>
            <a:endParaRPr lang="ru-RU" sz="2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Рисунок 2" descr="krasivoe_leto_solnce_foto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6929486" cy="3357586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softEdge rad="317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7"/>
            <a:ext cx="65722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Правила работы на компьютере (слайд презентации)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7. Не соблюдение правил пользования компьютером ведет к ухудшению остроты зрения, слезоточивость, к проблемам с умственной деятельностью. У младших школьников способность к четкому различению предметов нарушается через 20 мин, а у старших через 45 мин работы с компьютером. Во избежание нарушений зрения необходимо соблюдать гигиенические правила при работе на компьютере: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•размер экрана монитора по диагонали должен быть не менее 31 см;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•экран должен быть с фильтром для снижения излучений;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•темное изображение на светлом фоне должно быть четким;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•оптимальное расстояние до монитора – 60-70см;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•не слишком яркое освещение;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•длительность работы на компьютере: в 3-5 классе – 15 мин; в 6-7кл – 20 мин; в 8-9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кл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– 25 мин; в 10-11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кл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– 30 мин или 2 раза по 20 мин.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5" y="642918"/>
            <a:ext cx="700092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Цели для учителя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Обеспечить усвоение и развитие знаний о практической значимости гигиенических знаний для сохранения остроты зрения;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•Обобщить и систематизировать полученные ранее знания о причинах нарушения остроты зрения, методах его коррекции, и о способах сохранения зрения;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•Расширить знания о причинах нарушения зрения, о способах защиты глаз от травм, о первой помощи при травме глаз.</a:t>
            </a: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071546"/>
            <a:ext cx="60007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Цели для Вас: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•Применять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полученные ранее знания о способах сохранения зрения;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•Устанавливать причинно – следственные связи между воздействием вредных факторов и возникающими нарушениями зрения;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•Обобщать при поиске ответа на проблемный вопрос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•Делать выводы при подведении итогов урока;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35846"/>
            <a:ext cx="892975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Николай Заболоцкий. 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ПОРТРЕТ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Любите живопись, поэты!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Лишь ей, единственной, дано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Души изменчивой приметы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Переносить на полотно.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Ты помнишь, как из тьмы былого,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Едва закутана в атлас,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С портрета </a:t>
            </a:r>
            <a:r>
              <a:rPr lang="ru-RU" b="1" i="1" dirty="0" err="1" smtClean="0">
                <a:solidFill>
                  <a:srgbClr val="002060"/>
                </a:solidFill>
              </a:rPr>
              <a:t>Рокотова</a:t>
            </a:r>
            <a:r>
              <a:rPr lang="ru-RU" b="1" i="1" dirty="0" smtClean="0">
                <a:solidFill>
                  <a:srgbClr val="002060"/>
                </a:solidFill>
              </a:rPr>
              <a:t> снова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Смотрела </a:t>
            </a:r>
            <a:r>
              <a:rPr lang="ru-RU" b="1" i="1" dirty="0" err="1" smtClean="0">
                <a:solidFill>
                  <a:srgbClr val="002060"/>
                </a:solidFill>
              </a:rPr>
              <a:t>Струйская</a:t>
            </a:r>
            <a:r>
              <a:rPr lang="ru-RU" b="1" i="1" dirty="0" smtClean="0">
                <a:solidFill>
                  <a:srgbClr val="002060"/>
                </a:solidFill>
              </a:rPr>
              <a:t> на нас?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Ее глаза - как два тумана,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Полуулыбка, </a:t>
            </a:r>
            <a:r>
              <a:rPr lang="ru-RU" b="1" i="1" dirty="0" err="1" smtClean="0">
                <a:solidFill>
                  <a:srgbClr val="002060"/>
                </a:solidFill>
              </a:rPr>
              <a:t>полуплач</a:t>
            </a:r>
            <a:r>
              <a:rPr lang="ru-RU" b="1" i="1" dirty="0" smtClean="0">
                <a:solidFill>
                  <a:srgbClr val="002060"/>
                </a:solidFill>
              </a:rPr>
              <a:t>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Ее глаза - как два обмана,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Покрытых мглою неудач.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Соединенье двух загадок,</a:t>
            </a:r>
          </a:p>
          <a:p>
            <a:r>
              <a:rPr lang="ru-RU" b="1" i="1" dirty="0" err="1" smtClean="0">
                <a:solidFill>
                  <a:srgbClr val="002060"/>
                </a:solidFill>
              </a:rPr>
              <a:t>Полувосторг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i="1" dirty="0" err="1" smtClean="0">
                <a:solidFill>
                  <a:srgbClr val="002060"/>
                </a:solidFill>
              </a:rPr>
              <a:t>полуиспуг</a:t>
            </a:r>
            <a:r>
              <a:rPr lang="ru-RU" b="1" i="1" dirty="0" smtClean="0">
                <a:solidFill>
                  <a:srgbClr val="002060"/>
                </a:solidFill>
              </a:rPr>
              <a:t>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Безумной нежности припадок,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Предвосхищенье смертных мук.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Когда потемки наступают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И приближается гроза,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Со дна души моей мерцают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Ее прекрасные глаза. 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acea67a148106707ba522f5d1cb638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863444"/>
            <a:ext cx="3500462" cy="4565820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1"/>
            <a:ext cx="75724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Что такое портрет.</a:t>
            </a:r>
          </a:p>
          <a:p>
            <a:endParaRPr lang="ru-RU" sz="2400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Портрет – один из ведущих жанров изобразительного искусства, задачей которого является воссоздание внешнего облика конкретного человека. Важнейшими качествами портрета являются сходство изображения с портретируемым и раскрытие его духовного мира. В портрете воплощается мировоззрение художника, его эстетические убеждения.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В литературе портрет – словесное описание внешности героя, которое помогает раскрыть его характер.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76438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Федор Степанович Рокотов (1735/36 – 1808гг) – прославленный живописец-портретист 18 века. О его жизни сохранилось очень мало воспоминаний. Учился в Академии художеств в Петербурге, где быстро сделал карьеру. В 1765 году за картину «Венера и Амур» он получил звание академика живописи. В то же время начинает пользоваться популярностью как портретист, создает целые галереи портретов представителей родовитых семейств, пишет портрет Екатерины II. Затем он круто меняет свою жизнь – переезжает в Москву. В это время складывается неповторимый, только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Рокотову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присущий живописный стиль. « Модель, кажется, растворяется в густом темном фоне, который становится неотъемлемой частью образа. Лица обволакивает легчайшая золотистая дымка, так что они кажутся тающими в полутонах, оставляя ощущение недосказанности, загадочности».</a:t>
            </a: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- Да, многие искусствоведы говорят о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своебразном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«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рокотовском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стиле». В чем же он выражается? Разгадать эту загадку нам поможет замечательное стихотворение «Портрет», посвященное картине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Ф.С.Рокотова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75009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Александра Петровна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Струйская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была второй женой пензенского помещика Николая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Струйского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 (друга и почитателя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</a:rPr>
              <a:t>Рокотова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), господина весьма странного. Страстный графоман, он сочинял стихи, над которыми все потешались. Самого же автора это ничуть не смущало. Чтобы публиковать свои творения, он даже организовал у себя в имении типографию, которая стала едва ли не самой лучшей в России. И в то же время сохранились свидетельства о необычайной жестокости просвещенного помещика по отношению к крепостным крестьянам. В отношении к жене заметна такая же двойственность. С одной стороны, известно множество стихов, ей посвященных, которые мог написать только страстно влюбленный человек, но есть и свидетельства того, что он обращался с ней как с крепостной девкой. Несмотря на это, Александра Петровна прожила с мужем 24 года до его внезапной смерти, родила за это время восемнадцать детей – но выжили из них только две пары близнецов, остальные умерли в младенчестве. Мужа своего Александра Петровна пережила на 44 года, вырастила детей и многих внуков.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492922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Но все это пока впереди. А пока… На фоне «тьмы былого», как призрачное видение («едва закутана в атлас»), проступает образ молодой женщины. Как улыбка Джоконды на полотне Леонардо да Винчи является вечной загадкой для зрителя, так, по мнению Заболоцкого, загадкой в портрете </a:t>
            </a:r>
            <a:r>
              <a:rPr lang="ru-RU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Струйской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являются </a:t>
            </a:r>
            <a:r>
              <a:rPr lang="ru-RU" sz="3400" b="1" i="1" dirty="0" smtClean="0">
                <a:solidFill>
                  <a:schemeClr val="accent3">
                    <a:lumMod val="50000"/>
                  </a:schemeClr>
                </a:solidFill>
              </a:rPr>
              <a:t>глаза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692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Портрет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</a:rPr>
              <a:t>А.П.Струйской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 полон тонкого обаяния, целомудрия и (трепетного) очарования. Молодая женщина изображена на нейтральном (темном) фоне, утонченный овал лица тонет в (мягкой) дымке.(Влажные) миндалевидные глаза светятся чистотой. (Нежно-розовые) губы чуть тронула (таинственная) полуулыбка. Черты лица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</a:rPr>
              <a:t>Струйской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 кажутся словно 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</a:rPr>
              <a:t>полустертыми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, (тающими), (расплывчатыми). Загадочность и особая поэтичность образа создается сумеречной полумглой фона полотна, высоко взбитыми (темно-пепельными) волосами, ниспадающей на плечи (</a:t>
            </a:r>
            <a:r>
              <a:rPr lang="ru-RU" sz="2000" b="1" i="1" dirty="0" err="1" smtClean="0">
                <a:solidFill>
                  <a:schemeClr val="accent3">
                    <a:lumMod val="50000"/>
                  </a:schemeClr>
                </a:solidFill>
              </a:rPr>
              <a:t>полурасплетенной</a:t>
            </a: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) косой. (Прозрачная), как бы сотканная из воздуха и света (дымчатая) ткань, закрепленная на плече героини (драгоценной) брошью, изящно драпирует фигуру и придает воздушность всему облику молодой женщины.</a:t>
            </a:r>
            <a:endParaRPr lang="ru-RU" sz="20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74</TotalTime>
  <Words>1503</Words>
  <Application>Microsoft Office PowerPoint</Application>
  <PresentationFormat>Экран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10</cp:revision>
  <dcterms:created xsi:type="dcterms:W3CDTF">2013-12-02T15:57:08Z</dcterms:created>
  <dcterms:modified xsi:type="dcterms:W3CDTF">2013-12-03T07:06:03Z</dcterms:modified>
</cp:coreProperties>
</file>