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FE4-5241-40C1-969C-D919E14A8FBB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6B1-A3D6-473F-A254-EF1AFE0D3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FE4-5241-40C1-969C-D919E14A8FBB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6B1-A3D6-473F-A254-EF1AFE0D3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FE4-5241-40C1-969C-D919E14A8FBB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6B1-A3D6-473F-A254-EF1AFE0D3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FE4-5241-40C1-969C-D919E14A8FBB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6B1-A3D6-473F-A254-EF1AFE0D3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FE4-5241-40C1-969C-D919E14A8FBB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6B1-A3D6-473F-A254-EF1AFE0D3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FE4-5241-40C1-969C-D919E14A8FBB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6B1-A3D6-473F-A254-EF1AFE0D3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FE4-5241-40C1-969C-D919E14A8FBB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6B1-A3D6-473F-A254-EF1AFE0D3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FE4-5241-40C1-969C-D919E14A8FBB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6B1-A3D6-473F-A254-EF1AFE0D3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FE4-5241-40C1-969C-D919E14A8FBB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6B1-A3D6-473F-A254-EF1AFE0D3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FE4-5241-40C1-969C-D919E14A8FBB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6B1-A3D6-473F-A254-EF1AFE0D3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FE4-5241-40C1-969C-D919E14A8FBB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6B1-A3D6-473F-A254-EF1AFE0D3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42FE4-5241-40C1-969C-D919E14A8FBB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36B1-A3D6-473F-A254-EF1AFE0D3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ёна\Desktop\картинки комнатных растений\листья бегон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8583"/>
            <a:ext cx="8501122" cy="6344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Комнатные растения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Настёна\Desktop\картинки комнатных растений\цве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01084" cy="573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Комнатные растения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Комнатные растения- </a:t>
            </a:r>
            <a:r>
              <a:rPr lang="ru-RU" dirty="0" smtClean="0"/>
              <a:t>это растения, которые выращивают в помещениях: в кабинетах, квартирах, детских садах, в больницах и т.д.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Значение:</a:t>
            </a:r>
          </a:p>
          <a:p>
            <a:pPr>
              <a:buFontTx/>
              <a:buChar char="-"/>
            </a:pPr>
            <a:r>
              <a:rPr lang="ru-RU" dirty="0" smtClean="0"/>
              <a:t>Очищают воздух от вредных газов</a:t>
            </a:r>
          </a:p>
          <a:p>
            <a:pPr>
              <a:buFontTx/>
              <a:buChar char="-"/>
            </a:pPr>
            <a:r>
              <a:rPr lang="ru-RU" dirty="0" smtClean="0"/>
              <a:t>Радуют глаза своей зеленью и красотой</a:t>
            </a:r>
          </a:p>
          <a:p>
            <a:pPr>
              <a:buFontTx/>
              <a:buChar char="-"/>
            </a:pPr>
            <a:r>
              <a:rPr lang="ru-RU" dirty="0" smtClean="0"/>
              <a:t>Собирают на листья пыль</a:t>
            </a:r>
          </a:p>
          <a:p>
            <a:pPr>
              <a:buFontTx/>
              <a:buChar char="-"/>
            </a:pPr>
            <a:r>
              <a:rPr lang="ru-RU" dirty="0" smtClean="0"/>
              <a:t>Насыщают воздух кислородом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комнатным растениям относятся: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    Азалия</a:t>
            </a:r>
            <a:endParaRPr lang="ru-RU" dirty="0"/>
          </a:p>
        </p:txBody>
      </p:sp>
      <p:pic>
        <p:nvPicPr>
          <p:cNvPr id="8194" name="Picture 2" descr="C:\Users\Настёна\Desktop\картинки комнатных растений\азал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214430"/>
            <a:ext cx="5643570" cy="5643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Бегония</a:t>
            </a:r>
            <a:endParaRPr lang="ru-RU" dirty="0"/>
          </a:p>
        </p:txBody>
      </p:sp>
      <p:pic>
        <p:nvPicPr>
          <p:cNvPr id="9218" name="Picture 2" descr="C:\Users\Настёна\Desktop\картинки комнатных растений\бего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80739"/>
            <a:ext cx="6000760" cy="6777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  глоксиния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Настёна\Desktop\картинки комнатных растений\глокси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7215238" cy="5291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Молочай</a:t>
            </a:r>
            <a:endParaRPr lang="ru-RU" dirty="0"/>
          </a:p>
        </p:txBody>
      </p:sp>
      <p:pic>
        <p:nvPicPr>
          <p:cNvPr id="11266" name="Picture 2" descr="C:\Users\Настёна\Desktop\картинки комнатных растений\молоча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7086" y="0"/>
            <a:ext cx="51880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Цикламен</a:t>
            </a:r>
            <a:endParaRPr lang="ru-RU" dirty="0"/>
          </a:p>
        </p:txBody>
      </p:sp>
      <p:pic>
        <p:nvPicPr>
          <p:cNvPr id="12290" name="Picture 2" descr="C:\Users\Настёна\Desktop\картинки комнатных растений\циклам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-109572"/>
            <a:ext cx="6215074" cy="6967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стёна\Desktop\картинки комнатных растений\фиа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0"/>
            <a:ext cx="4260846" cy="42608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Фиалка</a:t>
            </a:r>
            <a:endParaRPr lang="ru-RU" dirty="0"/>
          </a:p>
        </p:txBody>
      </p:sp>
      <p:pic>
        <p:nvPicPr>
          <p:cNvPr id="13315" name="Picture 3" descr="C:\Users\Настёна\Desktop\картинки комнатных растений\сенполия(фиалка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6500826" cy="419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ухода за комнатными растениями.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Настёна\Desktop\картинки комнатных растений\комнатные цветы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8072494" cy="5196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Правила ухода: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Поливать водой комнатной температуры</a:t>
            </a:r>
          </a:p>
          <a:p>
            <a:r>
              <a:rPr lang="ru-RU" sz="3600" dirty="0" smtClean="0"/>
              <a:t>Рыхлить</a:t>
            </a:r>
          </a:p>
          <a:p>
            <a:r>
              <a:rPr lang="ru-RU" sz="3600" dirty="0" smtClean="0"/>
              <a:t>Подкармливать два раза в год</a:t>
            </a:r>
          </a:p>
          <a:p>
            <a:r>
              <a:rPr lang="ru-RU" sz="3600" dirty="0" smtClean="0"/>
              <a:t>Протирать листья влажной тряпочкой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какие группы делятся все растения по форме жизни?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стёна\Desktop\картинки комнатных растений\бере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193882" cy="4025901"/>
          </a:xfrm>
          <a:prstGeom prst="rect">
            <a:avLst/>
          </a:prstGeom>
          <a:noFill/>
        </p:spPr>
      </p:pic>
      <p:pic>
        <p:nvPicPr>
          <p:cNvPr id="2051" name="Picture 3" descr="C:\Users\Настёна\Desktop\картинки комнатных растений\шиповни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143248"/>
            <a:ext cx="3143272" cy="2733518"/>
          </a:xfrm>
          <a:prstGeom prst="rect">
            <a:avLst/>
          </a:prstGeom>
          <a:noFill/>
        </p:spPr>
      </p:pic>
      <p:pic>
        <p:nvPicPr>
          <p:cNvPr id="2052" name="Picture 4" descr="C:\Users\Настёна\Desktop\картинки комнатных растений\трав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786190"/>
            <a:ext cx="2032055" cy="203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-С какой группой растений познакомились сегодня на уроке.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929718" cy="140017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-</a:t>
            </a:r>
            <a:r>
              <a:rPr lang="ru-RU" sz="3600" dirty="0" smtClean="0"/>
              <a:t>Почему их так назвали.</a:t>
            </a:r>
          </a:p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14338" name="Picture 2" descr="C:\Users\Настёна\Desktop\картинки комнатных растений\цветы в бан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8929718" cy="4064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какие группы можно разделить все растения?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стёна\Desktop\подсолнеч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21135"/>
            <a:ext cx="4572000" cy="3965385"/>
          </a:xfrm>
          <a:prstGeom prst="rect">
            <a:avLst/>
          </a:prstGeom>
          <a:noFill/>
        </p:spPr>
      </p:pic>
      <p:pic>
        <p:nvPicPr>
          <p:cNvPr id="3075" name="Picture 3" descr="C:\Users\Настёна\Desktop\клев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623" y="2285992"/>
            <a:ext cx="4506377" cy="402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группы растений вы уже знаете?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стёна\Desktop\картинки комнатных растений\шипов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4853141" cy="4500594"/>
          </a:xfrm>
          <a:prstGeom prst="rect">
            <a:avLst/>
          </a:prstGeom>
          <a:noFill/>
        </p:spPr>
      </p:pic>
      <p:pic>
        <p:nvPicPr>
          <p:cNvPr id="4099" name="Picture 3" descr="C:\Users\Настёна\Desktop\картинки комнатных растений\приму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683" y="1857364"/>
            <a:ext cx="4251317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15370" cy="236854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200" i="1" dirty="0" smtClean="0"/>
              <a:t>Игра: </a:t>
            </a:r>
            <a:r>
              <a:rPr lang="ru-RU" sz="3200" dirty="0" smtClean="0"/>
              <a:t>Не ошибись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Выпиши названия растений в два столбика: в</a:t>
            </a:r>
            <a:br>
              <a:rPr lang="ru-RU" sz="3200" dirty="0" smtClean="0"/>
            </a:br>
            <a:r>
              <a:rPr lang="ru-RU" sz="3200" dirty="0" smtClean="0"/>
              <a:t>один - декоративные ,а в другой- лекарственные.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71744"/>
            <a:ext cx="8229600" cy="27146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Роза, подорожник, тюльпан, зверобой,</a:t>
            </a:r>
          </a:p>
          <a:p>
            <a:pPr>
              <a:buNone/>
            </a:pPr>
            <a:r>
              <a:rPr lang="ru-RU" dirty="0" smtClean="0"/>
              <a:t> астра, одуванчик, гладиолус, мать-и-мачеха,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флокс, календула.</a:t>
            </a:r>
            <a:endParaRPr lang="ru-RU" dirty="0"/>
          </a:p>
        </p:txBody>
      </p:sp>
      <p:pic>
        <p:nvPicPr>
          <p:cNvPr id="5122" name="Picture 2" descr="C:\Users\Настёна\Desktop\картинки комнатных растений\клемати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909741"/>
            <a:ext cx="4929222" cy="2948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роверяем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Роза                                    подорожник</a:t>
            </a:r>
          </a:p>
          <a:p>
            <a:pPr>
              <a:buNone/>
            </a:pPr>
            <a:r>
              <a:rPr lang="ru-RU" dirty="0" smtClean="0"/>
              <a:t>Тюльпан                             зверобой</a:t>
            </a:r>
          </a:p>
          <a:p>
            <a:pPr>
              <a:buNone/>
            </a:pPr>
            <a:r>
              <a:rPr lang="ru-RU" dirty="0" smtClean="0"/>
              <a:t>Астра                                   одуванчик</a:t>
            </a:r>
          </a:p>
          <a:p>
            <a:pPr>
              <a:buNone/>
            </a:pPr>
            <a:r>
              <a:rPr lang="ru-RU" dirty="0" smtClean="0"/>
              <a:t>Гладиолус                          мать-и-мачеха</a:t>
            </a:r>
          </a:p>
          <a:p>
            <a:pPr>
              <a:buNone/>
            </a:pPr>
            <a:r>
              <a:rPr lang="ru-RU" dirty="0" smtClean="0"/>
              <a:t>Флокс                                  календула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 таблицу: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43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3000396"/>
                <a:gridCol w="29717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овощные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лекарственные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декоративные</a:t>
                      </a:r>
                      <a:endParaRPr lang="ru-RU" sz="3200" dirty="0"/>
                    </a:p>
                  </a:txBody>
                  <a:tcPr/>
                </a:tc>
              </a:tr>
              <a:tr h="346425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Лук</a:t>
                      </a:r>
                    </a:p>
                    <a:p>
                      <a:r>
                        <a:rPr lang="ru-RU" sz="3200" dirty="0" smtClean="0"/>
                        <a:t>Картофель</a:t>
                      </a:r>
                    </a:p>
                    <a:p>
                      <a:r>
                        <a:rPr lang="ru-RU" sz="3200" dirty="0" smtClean="0"/>
                        <a:t>Помидоры</a:t>
                      </a:r>
                    </a:p>
                    <a:p>
                      <a:r>
                        <a:rPr lang="ru-RU" sz="3200" dirty="0" smtClean="0"/>
                        <a:t>Морковь</a:t>
                      </a:r>
                    </a:p>
                    <a:p>
                      <a:r>
                        <a:rPr lang="ru-RU" sz="3200" dirty="0" smtClean="0"/>
                        <a:t>Огурец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7715304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Найди лишнее: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398304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Тюльпан, подорожник, роза, астра</a:t>
            </a:r>
          </a:p>
          <a:p>
            <a:pPr>
              <a:buNone/>
            </a:pPr>
            <a:r>
              <a:rPr lang="ru-RU" dirty="0" smtClean="0"/>
              <a:t>Одуванчик, мать-и-мачеха, зверобой, флокс</a:t>
            </a:r>
          </a:p>
          <a:p>
            <a:pPr>
              <a:buNone/>
            </a:pPr>
            <a:r>
              <a:rPr lang="ru-RU" dirty="0" smtClean="0"/>
              <a:t>Астра, тюльпан, морковь, гладиолус</a:t>
            </a:r>
            <a:endParaRPr lang="ru-RU" dirty="0"/>
          </a:p>
        </p:txBody>
      </p:sp>
      <p:pic>
        <p:nvPicPr>
          <p:cNvPr id="6146" name="Picture 2" descr="C:\Users\Настёна\Desktop\картинки комнатных растений\цве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143248"/>
            <a:ext cx="5250657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Продолжи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К лекарственным растениям относятся: …, …, </a:t>
            </a:r>
          </a:p>
          <a:p>
            <a:pPr>
              <a:buNone/>
            </a:pPr>
            <a:r>
              <a:rPr lang="ru-RU" dirty="0" smtClean="0"/>
              <a:t>…, люди их используют для …, … 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К декоративным растениям относятся: …, …, </a:t>
            </a:r>
          </a:p>
          <a:p>
            <a:pPr>
              <a:buNone/>
            </a:pPr>
            <a:r>
              <a:rPr lang="ru-RU" dirty="0" smtClean="0"/>
              <a:t>…, их используют для … и … парков, … , ...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239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Комнатные растения</vt:lpstr>
      <vt:lpstr>На какие группы делятся все растения по форме жизни?</vt:lpstr>
      <vt:lpstr>На какие группы можно разделить все растения?</vt:lpstr>
      <vt:lpstr>Какие группы растений вы уже знаете?</vt:lpstr>
      <vt:lpstr>Игра: Не ошибись Выпиши названия растений в два столбика: в один - декоративные ,а в другой- лекарственные.</vt:lpstr>
      <vt:lpstr>Проверяем</vt:lpstr>
      <vt:lpstr>Заполни таблицу:</vt:lpstr>
      <vt:lpstr>Найди лишнее:</vt:lpstr>
      <vt:lpstr>Продолжи предложение</vt:lpstr>
      <vt:lpstr>Слайд 10</vt:lpstr>
      <vt:lpstr>Комнатные растения</vt:lpstr>
      <vt:lpstr>К комнатным растениям относятся:</vt:lpstr>
      <vt:lpstr>Слайд 13</vt:lpstr>
      <vt:lpstr>  глоксиния</vt:lpstr>
      <vt:lpstr>Слайд 15</vt:lpstr>
      <vt:lpstr>Слайд 16</vt:lpstr>
      <vt:lpstr>Слайд 17</vt:lpstr>
      <vt:lpstr>Правила ухода за комнатными растениями.</vt:lpstr>
      <vt:lpstr>Правила ухода:</vt:lpstr>
      <vt:lpstr>-С какой группой растений познакомились сегодня на уроке.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растения</dc:title>
  <dc:creator>Настёна</dc:creator>
  <cp:lastModifiedBy>Секретарь</cp:lastModifiedBy>
  <cp:revision>10</cp:revision>
  <dcterms:created xsi:type="dcterms:W3CDTF">2011-12-20T16:13:30Z</dcterms:created>
  <dcterms:modified xsi:type="dcterms:W3CDTF">2011-12-21T06:21:13Z</dcterms:modified>
</cp:coreProperties>
</file>