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9DF4FF15-B2C8-45E4-922F-E85D1686A86B}">
          <p14:sldIdLst>
            <p14:sldId id="256"/>
            <p14:sldId id="257"/>
            <p14:sldId id="258"/>
            <p14:sldId id="259"/>
            <p14:sldId id="260"/>
            <p14:sldId id="261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3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13.03.2013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13.03.2013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13.03.2013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13.03.2013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13.03.2013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13.03.2013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13.03.2013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13.03.2013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11760" y="1214423"/>
            <a:ext cx="6427440" cy="1143007"/>
          </a:xfrm>
        </p:spPr>
        <p:txBody>
          <a:bodyPr>
            <a:normAutofit/>
          </a:bodyPr>
          <a:lstStyle/>
          <a:p>
            <a:r>
              <a:rPr lang="ru-RU" sz="4000" dirty="0" smtClean="0"/>
              <a:t>Южная Африка</a:t>
            </a:r>
            <a:endParaRPr lang="ru-RU" sz="4000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323528" y="4643446"/>
            <a:ext cx="8496944" cy="1428760"/>
          </a:xfrm>
        </p:spPr>
        <p:txBody>
          <a:bodyPr/>
          <a:lstStyle/>
          <a:p>
            <a:r>
              <a:rPr lang="ru-RU" sz="1400" dirty="0" smtClean="0"/>
              <a:t>Ученица 7»А» класса </a:t>
            </a:r>
            <a:r>
              <a:rPr lang="ru-RU" sz="1400" dirty="0" smtClean="0"/>
              <a:t>МБОУ СОШ №9                        </a:t>
            </a:r>
          </a:p>
          <a:p>
            <a:r>
              <a:rPr lang="ru-RU" sz="1400" dirty="0" err="1" smtClean="0"/>
              <a:t>ст.Батуринской</a:t>
            </a:r>
            <a:r>
              <a:rPr lang="ru-RU" sz="1400" dirty="0" smtClean="0"/>
              <a:t> Краснодарского края </a:t>
            </a:r>
          </a:p>
          <a:p>
            <a:r>
              <a:rPr lang="ru-RU" sz="1400" dirty="0" smtClean="0"/>
              <a:t>Карпова Юлия   </a:t>
            </a:r>
          </a:p>
          <a:p>
            <a:r>
              <a:rPr lang="ru-RU" sz="1400" dirty="0" smtClean="0"/>
              <a:t>Учитель –Чертова Г.В.</a:t>
            </a:r>
            <a:r>
              <a:rPr lang="ru-RU" sz="1400" dirty="0" smtClean="0"/>
              <a:t>              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xmlns="" val="542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404664"/>
            <a:ext cx="6814592" cy="910208"/>
          </a:xfrm>
        </p:spPr>
        <p:txBody>
          <a:bodyPr>
            <a:normAutofit fontScale="90000"/>
          </a:bodyPr>
          <a:lstStyle/>
          <a:p>
            <a:r>
              <a:rPr lang="ru-RU" dirty="0"/>
              <a:t>«свёрнутые горы»</a:t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908720"/>
            <a:ext cx="7272808" cy="5743593"/>
          </a:xfrm>
        </p:spPr>
      </p:pic>
    </p:spTree>
    <p:extLst>
      <p:ext uri="{BB962C8B-B14F-4D97-AF65-F5344CB8AC3E}">
        <p14:creationId xmlns:p14="http://schemas.microsoft.com/office/powerpoint/2010/main" xmlns="" val="287672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764704"/>
            <a:ext cx="6795864" cy="530696"/>
          </a:xfrm>
        </p:spPr>
        <p:txBody>
          <a:bodyPr>
            <a:normAutofit fontScale="90000"/>
          </a:bodyPr>
          <a:lstStyle/>
          <a:p>
            <a:r>
              <a:rPr lang="ru-RU" dirty="0"/>
              <a:t>«свёрнутые горы»</a:t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966732"/>
            <a:ext cx="8808842" cy="5866860"/>
          </a:xfrm>
        </p:spPr>
      </p:pic>
    </p:spTree>
    <p:extLst>
      <p:ext uri="{BB962C8B-B14F-4D97-AF65-F5344CB8AC3E}">
        <p14:creationId xmlns:p14="http://schemas.microsoft.com/office/powerpoint/2010/main" xmlns="" val="4070495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784" y="476672"/>
            <a:ext cx="6363816" cy="818728"/>
          </a:xfrm>
        </p:spPr>
        <p:txBody>
          <a:bodyPr/>
          <a:lstStyle/>
          <a:p>
            <a:r>
              <a:rPr lang="ru-RU" dirty="0" err="1"/>
              <a:t>суккул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9632" y="1196752"/>
            <a:ext cx="6768752" cy="5076564"/>
          </a:xfrm>
        </p:spPr>
      </p:pic>
    </p:spTree>
    <p:extLst>
      <p:ext uri="{BB962C8B-B14F-4D97-AF65-F5344CB8AC3E}">
        <p14:creationId xmlns:p14="http://schemas.microsoft.com/office/powerpoint/2010/main" xmlns="" val="520932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620688"/>
            <a:ext cx="6435824" cy="674712"/>
          </a:xfrm>
        </p:spPr>
        <p:txBody>
          <a:bodyPr/>
          <a:lstStyle/>
          <a:p>
            <a:r>
              <a:rPr lang="ru-RU" dirty="0"/>
              <a:t>актриса </a:t>
            </a:r>
            <a:r>
              <a:rPr lang="ru-RU" dirty="0" err="1"/>
              <a:t>Чарлиз</a:t>
            </a:r>
            <a:r>
              <a:rPr lang="ru-RU" dirty="0"/>
              <a:t> </a:t>
            </a:r>
            <a:r>
              <a:rPr lang="ru-RU" dirty="0" err="1"/>
              <a:t>Терон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2" y="1412776"/>
            <a:ext cx="7632848" cy="5068211"/>
          </a:xfrm>
        </p:spPr>
      </p:pic>
    </p:spTree>
    <p:extLst>
      <p:ext uri="{BB962C8B-B14F-4D97-AF65-F5344CB8AC3E}">
        <p14:creationId xmlns:p14="http://schemas.microsoft.com/office/powerpoint/2010/main" xmlns="" val="439836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116632"/>
            <a:ext cx="5643736" cy="674712"/>
          </a:xfrm>
        </p:spPr>
        <p:txBody>
          <a:bodyPr/>
          <a:lstStyle/>
          <a:p>
            <a:r>
              <a:rPr lang="ru-RU" dirty="0"/>
              <a:t>Озеро </a:t>
            </a:r>
            <a:r>
              <a:rPr lang="ru-RU" dirty="0" err="1"/>
              <a:t>Фундузи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608" y="1044782"/>
            <a:ext cx="7344816" cy="5713584"/>
          </a:xfrm>
        </p:spPr>
      </p:pic>
    </p:spTree>
    <p:extLst>
      <p:ext uri="{BB962C8B-B14F-4D97-AF65-F5344CB8AC3E}">
        <p14:creationId xmlns:p14="http://schemas.microsoft.com/office/powerpoint/2010/main" xmlns="" val="2544543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188640"/>
            <a:ext cx="8686800" cy="838200"/>
          </a:xfrm>
        </p:spPr>
        <p:txBody>
          <a:bodyPr/>
          <a:lstStyle/>
          <a:p>
            <a:r>
              <a:rPr lang="ru-RU" dirty="0"/>
              <a:t>Озеро </a:t>
            </a:r>
            <a:r>
              <a:rPr lang="ru-RU" dirty="0" err="1"/>
              <a:t>Фундузи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1268760"/>
            <a:ext cx="8136904" cy="5422484"/>
          </a:xfrm>
        </p:spPr>
      </p:pic>
    </p:spTree>
    <p:extLst>
      <p:ext uri="{BB962C8B-B14F-4D97-AF65-F5344CB8AC3E}">
        <p14:creationId xmlns:p14="http://schemas.microsoft.com/office/powerpoint/2010/main" xmlns="" val="790113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0"/>
            <a:ext cx="7275038" cy="918120"/>
          </a:xfrm>
        </p:spPr>
        <p:txBody>
          <a:bodyPr/>
          <a:lstStyle/>
          <a:p>
            <a:r>
              <a:rPr lang="ru-RU" dirty="0" smtClean="0"/>
              <a:t>Цветущие деревья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1640" y="908720"/>
            <a:ext cx="6048672" cy="5849930"/>
          </a:xfrm>
        </p:spPr>
      </p:pic>
    </p:spTree>
    <p:extLst>
      <p:ext uri="{BB962C8B-B14F-4D97-AF65-F5344CB8AC3E}">
        <p14:creationId xmlns:p14="http://schemas.microsoft.com/office/powerpoint/2010/main" xmlns="" val="187355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29479"/>
            <a:ext cx="8182744" cy="694184"/>
          </a:xfrm>
        </p:spPr>
        <p:txBody>
          <a:bodyPr/>
          <a:lstStyle/>
          <a:p>
            <a:r>
              <a:rPr lang="ru-RU" dirty="0"/>
              <a:t>Цветущие деревья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47664" y="895811"/>
            <a:ext cx="4896544" cy="5679991"/>
          </a:xfrm>
        </p:spPr>
      </p:pic>
    </p:spTree>
    <p:extLst>
      <p:ext uri="{BB962C8B-B14F-4D97-AF65-F5344CB8AC3E}">
        <p14:creationId xmlns:p14="http://schemas.microsoft.com/office/powerpoint/2010/main" xmlns="" val="2631579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404664"/>
            <a:ext cx="8686800" cy="838200"/>
          </a:xfrm>
        </p:spPr>
        <p:txBody>
          <a:bodyPr/>
          <a:lstStyle/>
          <a:p>
            <a:r>
              <a:rPr lang="ru-RU" dirty="0"/>
              <a:t>Водопад </a:t>
            </a:r>
            <a:r>
              <a:rPr lang="ru-RU" dirty="0" err="1"/>
              <a:t>Тагелла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7624" y="1628800"/>
            <a:ext cx="6984776" cy="4758266"/>
          </a:xfrm>
        </p:spPr>
      </p:pic>
    </p:spTree>
    <p:extLst>
      <p:ext uri="{BB962C8B-B14F-4D97-AF65-F5344CB8AC3E}">
        <p14:creationId xmlns:p14="http://schemas.microsoft.com/office/powerpoint/2010/main" xmlns="" val="3316895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457200"/>
            <a:ext cx="6795864" cy="838200"/>
          </a:xfrm>
        </p:spPr>
        <p:txBody>
          <a:bodyPr/>
          <a:lstStyle/>
          <a:p>
            <a:r>
              <a:rPr lang="ru-RU" dirty="0"/>
              <a:t>Водопад </a:t>
            </a:r>
            <a:r>
              <a:rPr lang="ru-RU" dirty="0" err="1"/>
              <a:t>Тагелла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1340768"/>
            <a:ext cx="7117572" cy="5338179"/>
          </a:xfrm>
        </p:spPr>
      </p:pic>
    </p:spTree>
    <p:extLst>
      <p:ext uri="{BB962C8B-B14F-4D97-AF65-F5344CB8AC3E}">
        <p14:creationId xmlns:p14="http://schemas.microsoft.com/office/powerpoint/2010/main" xmlns="" val="2166892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cs typeface="Arabic Typesetting" pitchFamily="66" charset="-78"/>
              </a:rPr>
              <a:t>Интересные факты о Южной </a:t>
            </a:r>
            <a:r>
              <a:rPr lang="ru-RU" i="1" dirty="0" err="1" smtClean="0">
                <a:cs typeface="Arabic Typesetting" pitchFamily="66" charset="-78"/>
              </a:rPr>
              <a:t>африке</a:t>
            </a:r>
            <a:endParaRPr lang="ru-RU" i="1" dirty="0">
              <a:cs typeface="Arabic Typesetting" pitchFamily="66" charset="-78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Самый древний след падения метеорита находится в Африке возле африканского Парижа на реке Ваал, назван он </a:t>
            </a:r>
            <a:r>
              <a:rPr lang="ru-RU" sz="2000" dirty="0" err="1" smtClean="0"/>
              <a:t>Вредфорт</a:t>
            </a:r>
            <a:r>
              <a:rPr lang="ru-RU" sz="2000" dirty="0" smtClean="0"/>
              <a:t> </a:t>
            </a:r>
            <a:r>
              <a:rPr lang="ru-RU" sz="2000" dirty="0" err="1" smtClean="0"/>
              <a:t>Доум</a:t>
            </a:r>
            <a:r>
              <a:rPr lang="ru-RU" sz="2000" dirty="0" smtClean="0"/>
              <a:t> . Метеорит пронзил оболочку Земли около 2 млрд. лет назад, предвосхищая своим приходом появление кислорода и разнообразных </a:t>
            </a:r>
            <a:r>
              <a:rPr lang="ru-RU" sz="2000" dirty="0" err="1" smtClean="0"/>
              <a:t>многочисленнеых</a:t>
            </a:r>
            <a:r>
              <a:rPr lang="ru-RU" sz="2000" dirty="0" smtClean="0"/>
              <a:t> форм жизни.</a:t>
            </a:r>
          </a:p>
          <a:p>
            <a:r>
              <a:rPr lang="ru-RU" sz="2000" dirty="0" smtClean="0"/>
              <a:t>Камни вокруг </a:t>
            </a:r>
            <a:r>
              <a:rPr lang="ru-RU" sz="2000" dirty="0" err="1" smtClean="0"/>
              <a:t>Барбертона</a:t>
            </a:r>
            <a:r>
              <a:rPr lang="ru-RU" sz="2000" dirty="0" smtClean="0"/>
              <a:t> в </a:t>
            </a:r>
            <a:r>
              <a:rPr lang="ru-RU" sz="2000" dirty="0" err="1" smtClean="0"/>
              <a:t>Мпумаланге</a:t>
            </a:r>
            <a:r>
              <a:rPr lang="ru-RU" sz="2000" dirty="0" smtClean="0"/>
              <a:t> являются самыми  древними в мире-свыше 3 млрд. лет . Учёные НАСА изучают их с целью представить как жизнь может формироваться на других планетах.</a:t>
            </a:r>
          </a:p>
          <a:p>
            <a:r>
              <a:rPr lang="ru-RU" sz="2000" dirty="0" smtClean="0"/>
              <a:t>Водопад </a:t>
            </a:r>
            <a:r>
              <a:rPr lang="ru-RU" sz="2000" dirty="0" err="1" smtClean="0"/>
              <a:t>Тагелла</a:t>
            </a:r>
            <a:r>
              <a:rPr lang="ru-RU" sz="2000" dirty="0" smtClean="0"/>
              <a:t>-второй по высоте в мире. Вода падает с высоты 850м. Первым в мире считается водопад Ангел в </a:t>
            </a:r>
            <a:r>
              <a:rPr lang="ru-RU" sz="2000" dirty="0" err="1" smtClean="0"/>
              <a:t>Венесуэле,высота</a:t>
            </a:r>
            <a:r>
              <a:rPr lang="ru-RU" sz="2000" dirty="0" smtClean="0"/>
              <a:t> которого достигает 979м.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2423053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20283"/>
            <a:ext cx="6147792" cy="838200"/>
          </a:xfrm>
        </p:spPr>
        <p:txBody>
          <a:bodyPr/>
          <a:lstStyle/>
          <a:p>
            <a:r>
              <a:rPr lang="ru-RU" dirty="0"/>
              <a:t>Водопад </a:t>
            </a:r>
            <a:r>
              <a:rPr lang="ru-RU" dirty="0" err="1"/>
              <a:t>Тагелла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39752" y="1052736"/>
            <a:ext cx="4332684" cy="5545835"/>
          </a:xfrm>
        </p:spPr>
      </p:pic>
    </p:spTree>
    <p:extLst>
      <p:ext uri="{BB962C8B-B14F-4D97-AF65-F5344CB8AC3E}">
        <p14:creationId xmlns:p14="http://schemas.microsoft.com/office/powerpoint/2010/main" xmlns="" val="3662324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332656"/>
            <a:ext cx="8686800" cy="838200"/>
          </a:xfrm>
        </p:spPr>
        <p:txBody>
          <a:bodyPr/>
          <a:lstStyle/>
          <a:p>
            <a:r>
              <a:rPr lang="ru-RU" dirty="0" smtClean="0"/>
              <a:t>Водопад Виктория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1067485"/>
            <a:ext cx="7704856" cy="5778642"/>
          </a:xfrm>
        </p:spPr>
      </p:pic>
    </p:spTree>
    <p:extLst>
      <p:ext uri="{BB962C8B-B14F-4D97-AF65-F5344CB8AC3E}">
        <p14:creationId xmlns:p14="http://schemas.microsoft.com/office/powerpoint/2010/main" xmlns="" val="127874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404664"/>
            <a:ext cx="8686800" cy="838200"/>
          </a:xfrm>
        </p:spPr>
        <p:txBody>
          <a:bodyPr/>
          <a:lstStyle/>
          <a:p>
            <a:r>
              <a:rPr lang="ru-RU" dirty="0"/>
              <a:t>Водопад Виктория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1340768"/>
            <a:ext cx="8064896" cy="5396719"/>
          </a:xfrm>
        </p:spPr>
      </p:pic>
    </p:spTree>
    <p:extLst>
      <p:ext uri="{BB962C8B-B14F-4D97-AF65-F5344CB8AC3E}">
        <p14:creationId xmlns:p14="http://schemas.microsoft.com/office/powerpoint/2010/main" xmlns="" val="1021385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404664"/>
            <a:ext cx="8686800" cy="838200"/>
          </a:xfrm>
        </p:spPr>
        <p:txBody>
          <a:bodyPr/>
          <a:lstStyle/>
          <a:p>
            <a:r>
              <a:rPr lang="ru-RU" dirty="0"/>
              <a:t>Водопад Виктория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980728"/>
            <a:ext cx="7632848" cy="5719138"/>
          </a:xfrm>
        </p:spPr>
      </p:pic>
    </p:spTree>
    <p:extLst>
      <p:ext uri="{BB962C8B-B14F-4D97-AF65-F5344CB8AC3E}">
        <p14:creationId xmlns:p14="http://schemas.microsoft.com/office/powerpoint/2010/main" xmlns="" val="1112563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404664"/>
            <a:ext cx="8686800" cy="838200"/>
          </a:xfrm>
        </p:spPr>
        <p:txBody>
          <a:bodyPr/>
          <a:lstStyle/>
          <a:p>
            <a:r>
              <a:rPr lang="ru-RU" dirty="0"/>
              <a:t>Водопад Виктория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248" y="1188961"/>
            <a:ext cx="9036496" cy="5647810"/>
          </a:xfrm>
        </p:spPr>
      </p:pic>
    </p:spTree>
    <p:extLst>
      <p:ext uri="{BB962C8B-B14F-4D97-AF65-F5344CB8AC3E}">
        <p14:creationId xmlns:p14="http://schemas.microsoft.com/office/powerpoint/2010/main" xmlns="" val="1130305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5816" y="116632"/>
            <a:ext cx="6579840" cy="9864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692696"/>
            <a:ext cx="8686800" cy="5387429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Южная Африка- родина самого маленького </a:t>
            </a:r>
            <a:r>
              <a:rPr lang="ru-RU" sz="2400" dirty="0" err="1" smtClean="0"/>
              <a:t>суккула</a:t>
            </a:r>
            <a:r>
              <a:rPr lang="ru-RU" sz="2400" dirty="0" smtClean="0"/>
              <a:t>- 10 мм и самого большого баобаба.</a:t>
            </a:r>
          </a:p>
          <a:p>
            <a:r>
              <a:rPr lang="ru-RU" sz="2400" dirty="0" smtClean="0"/>
              <a:t>Озеро </a:t>
            </a:r>
            <a:r>
              <a:rPr lang="ru-RU" sz="2400" dirty="0" err="1" smtClean="0"/>
              <a:t>Фундузи</a:t>
            </a:r>
            <a:r>
              <a:rPr lang="ru-RU" sz="2400" dirty="0" smtClean="0"/>
              <a:t> в Венде ЮАР-возможно единственное в мире пресноводное озеро, созданное самой природой. </a:t>
            </a:r>
          </a:p>
          <a:p>
            <a:r>
              <a:rPr lang="ru-RU" sz="2400" dirty="0" smtClean="0"/>
              <a:t>Одна из самых красивых женщин планеты –актриса </a:t>
            </a:r>
            <a:r>
              <a:rPr lang="ru-RU" sz="2400" dirty="0" err="1" smtClean="0"/>
              <a:t>Чарлиз</a:t>
            </a:r>
            <a:r>
              <a:rPr lang="ru-RU" sz="2400" dirty="0" smtClean="0"/>
              <a:t> </a:t>
            </a:r>
            <a:r>
              <a:rPr lang="ru-RU" sz="2400" dirty="0" err="1" smtClean="0"/>
              <a:t>Терон</a:t>
            </a:r>
            <a:r>
              <a:rPr lang="ru-RU" sz="2400" dirty="0" smtClean="0"/>
              <a:t>- из Южной Африки.</a:t>
            </a:r>
          </a:p>
          <a:p>
            <a:r>
              <a:rPr lang="ru-RU" sz="2400" dirty="0" err="1" smtClean="0"/>
              <a:t>Уол</a:t>
            </a:r>
            <a:r>
              <a:rPr lang="ru-RU" sz="2400" dirty="0" smtClean="0"/>
              <a:t> Диснеевский комплекс Королевства Животных в США сервирует для своих клиентов вина исключительно из Южной Африки.</a:t>
            </a:r>
          </a:p>
          <a:p>
            <a:r>
              <a:rPr lang="ru-RU" sz="2400" dirty="0" smtClean="0"/>
              <a:t>Южная Африка является одним из мировых лидеров по добыче золота ,платины, ряда минералов, а также  бриллиантов.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1071311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16632"/>
            <a:ext cx="4078168" cy="14401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908720"/>
            <a:ext cx="8686800" cy="5171405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В </a:t>
            </a:r>
            <a:r>
              <a:rPr lang="ru-RU" sz="2000" dirty="0" err="1" smtClean="0"/>
              <a:t>Кейптуане</a:t>
            </a:r>
            <a:r>
              <a:rPr lang="ru-RU" sz="2000" dirty="0" smtClean="0"/>
              <a:t> можно увидеть такое чудо, как «свёрнутые горы»</a:t>
            </a:r>
          </a:p>
          <a:p>
            <a:r>
              <a:rPr lang="ru-RU" sz="2000" dirty="0" smtClean="0"/>
              <a:t>ЮАР единственная страна, в которой можно увидеть стейк из обезьяны.</a:t>
            </a:r>
          </a:p>
          <a:p>
            <a:r>
              <a:rPr lang="ru-RU" sz="2000" dirty="0" smtClean="0"/>
              <a:t>В ЮАР популярно использовать капканы для защиты автомобиля от угона.</a:t>
            </a:r>
          </a:p>
          <a:p>
            <a:r>
              <a:rPr lang="ru-RU" sz="2000" dirty="0" smtClean="0"/>
              <a:t>Разнообразие и количество цветущих деревьев в ЮАР самое большое на планете.</a:t>
            </a:r>
          </a:p>
          <a:p>
            <a:r>
              <a:rPr lang="ru-RU" sz="2000" dirty="0"/>
              <a:t>Первую операцию по пересадки сердца сделали именно в ЮАР в 1967 г.</a:t>
            </a:r>
          </a:p>
          <a:p>
            <a:endParaRPr lang="ru-RU" sz="2000" dirty="0" smtClean="0"/>
          </a:p>
        </p:txBody>
      </p:sp>
    </p:spTree>
    <p:extLst>
      <p:ext uri="{BB962C8B-B14F-4D97-AF65-F5344CB8AC3E}">
        <p14:creationId xmlns:p14="http://schemas.microsoft.com/office/powerpoint/2010/main" xmlns="" val="2955937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404664"/>
            <a:ext cx="4627240" cy="16348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Река </a:t>
            </a:r>
            <a:r>
              <a:rPr lang="ru-RU" dirty="0" err="1" smtClean="0"/>
              <a:t>ваал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836712"/>
            <a:ext cx="7560840" cy="5679031"/>
          </a:xfrm>
        </p:spPr>
      </p:pic>
    </p:spTree>
    <p:extLst>
      <p:ext uri="{BB962C8B-B14F-4D97-AF65-F5344CB8AC3E}">
        <p14:creationId xmlns:p14="http://schemas.microsoft.com/office/powerpoint/2010/main" xmlns="" val="2501683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6" y="836712"/>
            <a:ext cx="7848872" cy="5886654"/>
          </a:xfrm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843808" y="404664"/>
            <a:ext cx="3456384" cy="648072"/>
          </a:xfrm>
        </p:spPr>
        <p:txBody>
          <a:bodyPr>
            <a:normAutofit/>
          </a:bodyPr>
          <a:lstStyle/>
          <a:p>
            <a:r>
              <a:rPr lang="ru-RU" dirty="0" smtClean="0"/>
              <a:t>Река </a:t>
            </a:r>
            <a:r>
              <a:rPr lang="ru-RU" dirty="0" err="1" smtClean="0"/>
              <a:t>ваал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80305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332656"/>
            <a:ext cx="8182744" cy="838200"/>
          </a:xfrm>
        </p:spPr>
        <p:txBody>
          <a:bodyPr/>
          <a:lstStyle/>
          <a:p>
            <a:r>
              <a:rPr lang="ru-RU" dirty="0" smtClean="0"/>
              <a:t>Баобаб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1052736"/>
            <a:ext cx="4211988" cy="559113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84168" y="332656"/>
            <a:ext cx="2196246" cy="6332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80959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63888" y="457200"/>
            <a:ext cx="5427712" cy="838200"/>
          </a:xfrm>
        </p:spPr>
        <p:txBody>
          <a:bodyPr>
            <a:normAutofit fontScale="90000"/>
          </a:bodyPr>
          <a:lstStyle/>
          <a:p>
            <a:r>
              <a:rPr lang="ru-RU" dirty="0"/>
              <a:t>«свёрнутые горы»</a:t>
            </a:r>
            <a:br>
              <a:rPr lang="ru-RU" dirty="0"/>
            </a:b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19440" y="1554162"/>
            <a:ext cx="7204783" cy="4755157"/>
          </a:xfrm>
        </p:spPr>
      </p:pic>
    </p:spTree>
    <p:extLst>
      <p:ext uri="{BB962C8B-B14F-4D97-AF65-F5344CB8AC3E}">
        <p14:creationId xmlns:p14="http://schemas.microsoft.com/office/powerpoint/2010/main" xmlns="" val="1408922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548680"/>
            <a:ext cx="6651848" cy="746720"/>
          </a:xfrm>
        </p:spPr>
        <p:txBody>
          <a:bodyPr>
            <a:normAutofit fontScale="90000"/>
          </a:bodyPr>
          <a:lstStyle/>
          <a:p>
            <a:r>
              <a:rPr lang="ru-RU" dirty="0"/>
              <a:t>«свёрнутые горы»</a:t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052736"/>
            <a:ext cx="9144000" cy="5707431"/>
          </a:xfrm>
        </p:spPr>
      </p:pic>
    </p:spTree>
    <p:extLst>
      <p:ext uri="{BB962C8B-B14F-4D97-AF65-F5344CB8AC3E}">
        <p14:creationId xmlns:p14="http://schemas.microsoft.com/office/powerpoint/2010/main" xmlns="" val="1175919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115</TotalTime>
  <Words>308</Words>
  <Application>Microsoft Office PowerPoint</Application>
  <PresentationFormat>Экран (4:3)</PresentationFormat>
  <Paragraphs>39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Трек</vt:lpstr>
      <vt:lpstr>Южная Африка</vt:lpstr>
      <vt:lpstr>Интересные факты о Южной африке</vt:lpstr>
      <vt:lpstr>Слайд 3</vt:lpstr>
      <vt:lpstr>Слайд 4</vt:lpstr>
      <vt:lpstr>Река ваал</vt:lpstr>
      <vt:lpstr>Река ваал</vt:lpstr>
      <vt:lpstr>Баобаб</vt:lpstr>
      <vt:lpstr>«свёрнутые горы» </vt:lpstr>
      <vt:lpstr>«свёрнутые горы» </vt:lpstr>
      <vt:lpstr>«свёрнутые горы» </vt:lpstr>
      <vt:lpstr>«свёрнутые горы» </vt:lpstr>
      <vt:lpstr>суккул</vt:lpstr>
      <vt:lpstr>актриса Чарлиз Терон</vt:lpstr>
      <vt:lpstr>Озеро Фундузи</vt:lpstr>
      <vt:lpstr>Озеро Фундузи</vt:lpstr>
      <vt:lpstr>Цветущие деревья</vt:lpstr>
      <vt:lpstr>Цветущие деревья</vt:lpstr>
      <vt:lpstr>Водопад Тагелла</vt:lpstr>
      <vt:lpstr>Водопад Тагелла</vt:lpstr>
      <vt:lpstr>Водопад Тагелла</vt:lpstr>
      <vt:lpstr>Водопад Виктория</vt:lpstr>
      <vt:lpstr>Водопад Виктория</vt:lpstr>
      <vt:lpstr>Водопад Виктория</vt:lpstr>
      <vt:lpstr>Водопад Виктория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Южная Африка</dc:title>
  <dc:creator>User</dc:creator>
  <cp:lastModifiedBy>Чертова Г В</cp:lastModifiedBy>
  <cp:revision>14</cp:revision>
  <dcterms:created xsi:type="dcterms:W3CDTF">2013-03-12T15:15:38Z</dcterms:created>
  <dcterms:modified xsi:type="dcterms:W3CDTF">2013-03-13T06:50:57Z</dcterms:modified>
</cp:coreProperties>
</file>