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29.03.2009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571635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урока: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Постоянные магниты.</a:t>
            </a:r>
            <a:endParaRPr lang="ru-RU" sz="54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r>
              <a:rPr lang="ru-RU" dirty="0" smtClean="0"/>
              <a:t>С</a:t>
            </a:r>
            <a:r>
              <a:rPr lang="ru-RU" smtClean="0"/>
              <a:t>войства </a:t>
            </a:r>
            <a:r>
              <a:rPr lang="ru-RU" dirty="0" smtClean="0"/>
              <a:t>магнитов</a:t>
            </a:r>
            <a:endParaRPr lang="ru-RU" dirty="0"/>
          </a:p>
        </p:txBody>
      </p:sp>
      <p:pic>
        <p:nvPicPr>
          <p:cNvPr id="1026" name="Picture 2" descr="C:\Documents and Settings\1\Мои документы\Мои рисунки\mag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3" y="1643050"/>
            <a:ext cx="3567130" cy="3786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5500" y="1857364"/>
            <a:ext cx="4953000" cy="32297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полюсов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_9_0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14488"/>
            <a:ext cx="4643470" cy="392909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Магнитное поле </a:t>
            </a:r>
            <a:r>
              <a:rPr lang="ru-RU" dirty="0" err="1" smtClean="0"/>
              <a:t>посового</a:t>
            </a:r>
            <a:r>
              <a:rPr lang="ru-RU" dirty="0" smtClean="0"/>
              <a:t> магнита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Откуда произошло слово «Магнит»?</a:t>
            </a:r>
          </a:p>
          <a:p>
            <a:r>
              <a:rPr lang="ru-RU" dirty="0" smtClean="0"/>
              <a:t>– Из чего изготовляют магниты?</a:t>
            </a:r>
          </a:p>
          <a:p>
            <a:r>
              <a:rPr lang="ru-RU" dirty="0" smtClean="0"/>
              <a:t>– Чем объясняются магнитные свойства?</a:t>
            </a:r>
          </a:p>
          <a:p>
            <a:r>
              <a:rPr lang="ru-RU" dirty="0" smtClean="0"/>
              <a:t>– Какие вещества притягиваются магнитами?</a:t>
            </a:r>
          </a:p>
          <a:p>
            <a:r>
              <a:rPr lang="ru-RU" dirty="0" smtClean="0"/>
              <a:t>– Какие особенности строения имеют магниты?</a:t>
            </a:r>
          </a:p>
          <a:p>
            <a:r>
              <a:rPr lang="ru-RU" dirty="0" smtClean="0"/>
              <a:t>– Как взаимодействуют магниты?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§59 А.В. </a:t>
            </a:r>
            <a:r>
              <a:rPr lang="ru-RU" dirty="0" err="1" smtClean="0"/>
              <a:t>Перышкин</a:t>
            </a:r>
            <a:r>
              <a:rPr lang="ru-RU" dirty="0" smtClean="0"/>
              <a:t>  8 класс , </a:t>
            </a:r>
          </a:p>
          <a:p>
            <a:r>
              <a:rPr lang="ru-RU" sz="2400" dirty="0" smtClean="0"/>
              <a:t>индивидуально подготовить сообщения:</a:t>
            </a:r>
          </a:p>
          <a:p>
            <a:r>
              <a:rPr lang="ru-RU" dirty="0" smtClean="0"/>
              <a:t> «Магнитном поле Земли»</a:t>
            </a:r>
          </a:p>
          <a:p>
            <a:r>
              <a:rPr lang="ru-RU" dirty="0" smtClean="0"/>
              <a:t> «Истории открытия компаса».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r>
              <a:rPr lang="ru-RU" i="1" dirty="0" smtClean="0"/>
              <a:t>Кусок железа с неизменной силой</a:t>
            </a:r>
            <a:br>
              <a:rPr lang="ru-RU" i="1" dirty="0" smtClean="0"/>
            </a:br>
            <a:r>
              <a:rPr lang="ru-RU" i="1" dirty="0" smtClean="0"/>
              <a:t>Другой кусок железа привлекает</a:t>
            </a:r>
            <a:br>
              <a:rPr lang="ru-RU" i="1" dirty="0" smtClean="0"/>
            </a:br>
            <a:r>
              <a:rPr lang="ru-RU" i="1" dirty="0" smtClean="0"/>
              <a:t>Но эту силу не покой бескрылый,</a:t>
            </a:r>
            <a:br>
              <a:rPr lang="ru-RU" i="1" dirty="0" smtClean="0"/>
            </a:br>
            <a:r>
              <a:rPr lang="ru-RU" i="1" dirty="0" smtClean="0"/>
              <a:t>Лишь неустанный опыт укрепляет.</a:t>
            </a:r>
            <a:br>
              <a:rPr lang="ru-RU" i="1" dirty="0" smtClean="0"/>
            </a:br>
            <a:r>
              <a:rPr lang="ru-RU" i="1" dirty="0" smtClean="0"/>
              <a:t>А если ржавчиной его покрыло, </a:t>
            </a:r>
            <a:br>
              <a:rPr lang="ru-RU" i="1" dirty="0" smtClean="0"/>
            </a:br>
            <a:r>
              <a:rPr lang="ru-RU" i="1" dirty="0" smtClean="0"/>
              <a:t>В бездействии всю мощь оно теряет…</a:t>
            </a:r>
            <a:endParaRPr lang="ru-RU" dirty="0" smtClean="0"/>
          </a:p>
          <a:p>
            <a:r>
              <a:rPr lang="ru-RU" i="1" dirty="0" smtClean="0"/>
              <a:t>                                                  И.Франко.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Краткое содержание древних легенд: </a:t>
            </a:r>
          </a:p>
          <a:p>
            <a:r>
              <a:rPr lang="ru-RU" dirty="0" smtClean="0"/>
              <a:t>Пастух по имени </a:t>
            </a:r>
            <a:r>
              <a:rPr lang="ru-RU" dirty="0" err="1" smtClean="0"/>
              <a:t>Магнус</a:t>
            </a:r>
            <a:r>
              <a:rPr lang="ru-RU" dirty="0" smtClean="0"/>
              <a:t> обнаружил, что железный наконечник его посоха и гвозди сапог притягиваются к черному камню. Этот камень назвали камнем </a:t>
            </a:r>
            <a:r>
              <a:rPr lang="ru-RU" dirty="0" err="1" smtClean="0"/>
              <a:t>Магнуса</a:t>
            </a:r>
            <a:r>
              <a:rPr lang="ru-RU" dirty="0" smtClean="0"/>
              <a:t> или просто магнитом.</a:t>
            </a:r>
          </a:p>
          <a:p>
            <a:r>
              <a:rPr lang="ru-RU" dirty="0" smtClean="0"/>
              <a:t> Но известно и другое предание, которое гласит о том, что слово «магнит» произошло от названия местности, где добывали железную руду – холмы Магнезии в Малой Азии. Об этом упоминал философ и физик Фалес в VI веке до н.э.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 происхождении слова «магнит»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Магнитными свойствами обладают как природные минералы, так и искусственно созданные вещества.</a:t>
            </a:r>
            <a:br>
              <a:rPr lang="ru-RU" dirty="0" smtClean="0"/>
            </a:br>
            <a:r>
              <a:rPr lang="ru-RU" dirty="0" smtClean="0"/>
              <a:t>В природе существует минерал – железная руда, который обладает магнитными свойствами . Залежи железной руды имеются у нас в стране на Урале, Курской области, Карелии.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516" y="2000240"/>
            <a:ext cx="3868968" cy="335758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Магнитный железняк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p08_09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7866" y="1481138"/>
            <a:ext cx="4524464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Залежи </a:t>
            </a:r>
            <a:r>
              <a:rPr lang="ru-RU" dirty="0" smtClean="0"/>
              <a:t>магнитного железняка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gnet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85926"/>
            <a:ext cx="4857784" cy="392909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34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0" y="1947069"/>
            <a:ext cx="5080000" cy="35941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Искусственные магниты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643050"/>
            <a:ext cx="4333892" cy="364411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Внутреннее строение магнита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115</Words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Тема урока:  </vt:lpstr>
      <vt:lpstr>Слайд 2</vt:lpstr>
      <vt:lpstr>О происхождении слова «магнит»</vt:lpstr>
      <vt:lpstr>Слайд 4</vt:lpstr>
      <vt:lpstr>Магнитный железняк</vt:lpstr>
      <vt:lpstr>Залежи магнитного железняка</vt:lpstr>
      <vt:lpstr>Слайд 7</vt:lpstr>
      <vt:lpstr>Искусственные магниты</vt:lpstr>
      <vt:lpstr>Внутреннее строение магнита</vt:lpstr>
      <vt:lpstr> Свойства магнитов</vt:lpstr>
      <vt:lpstr>Взаимодействие полюсов</vt:lpstr>
      <vt:lpstr>Магнитное поле посового магнита</vt:lpstr>
      <vt:lpstr>Подведение итогов.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</dc:title>
  <cp:lastModifiedBy>1</cp:lastModifiedBy>
  <cp:revision>11</cp:revision>
  <dcterms:modified xsi:type="dcterms:W3CDTF">2009-03-29T17:30:03Z</dcterms:modified>
</cp:coreProperties>
</file>