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75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popmech.ru/images/upload/article/treepower_1_1252863798_fu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meiurus_nebulosu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4inch_poly_solar_cell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4666" y="857232"/>
            <a:ext cx="7470672" cy="2857496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электрического тока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29190" y="5429264"/>
            <a:ext cx="3873628" cy="1071570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Выполнил:   </a:t>
            </a:r>
            <a:r>
              <a:rPr lang="ru-RU" b="1" dirty="0" smtClean="0"/>
              <a:t> Кулаков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                       Дмитрий 8б</a:t>
            </a:r>
            <a:r>
              <a:rPr lang="ru-RU" b="1" dirty="0" smtClean="0"/>
              <a:t>                          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164305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тока животного происхождения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756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Электричество внутри живых организмов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4000528" cy="4572032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У многих растений возникают токи повреждений.</a:t>
            </a:r>
          </a:p>
          <a:p>
            <a:r>
              <a:rPr lang="ru-RU" sz="3200" dirty="0" smtClean="0"/>
              <a:t>Срезы листьев, стебля всегда заряжены отрицательно по отношению к нормальной ткани. </a:t>
            </a:r>
            <a:endParaRPr lang="ru-RU" sz="3200" dirty="0"/>
          </a:p>
        </p:txBody>
      </p:sp>
      <p:pic>
        <p:nvPicPr>
          <p:cNvPr id="18434" name="Picture 2" descr="http://www.popmech.ru/images/spacer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33388"/>
            <a:ext cx="1390650" cy="914401"/>
          </a:xfrm>
          <a:prstGeom prst="rect">
            <a:avLst/>
          </a:prstGeom>
          <a:noFill/>
        </p:spPr>
      </p:pic>
      <p:pic>
        <p:nvPicPr>
          <p:cNvPr id="18436" name="Picture 4" descr="http://www.popmech.ru/images/spacer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33388"/>
            <a:ext cx="1390650" cy="914401"/>
          </a:xfrm>
          <a:prstGeom prst="rect">
            <a:avLst/>
          </a:prstGeom>
          <a:noFill/>
        </p:spPr>
      </p:pic>
      <p:pic>
        <p:nvPicPr>
          <p:cNvPr id="18438" name="Picture 6" descr="http://www.popmech.ru/images/upload/article/treepower_1_1252863798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056819"/>
            <a:ext cx="3357586" cy="2229437"/>
          </a:xfrm>
          <a:prstGeom prst="rect">
            <a:avLst/>
          </a:prstGeom>
          <a:noFill/>
        </p:spPr>
      </p:pic>
      <p:pic>
        <p:nvPicPr>
          <p:cNvPr id="18442" name="Picture 10" descr="Лист - вдохновение для учены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643446"/>
            <a:ext cx="2643206" cy="2017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6070"/>
            <a:ext cx="8229600" cy="12756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Животные, вырабатывающие электрический ток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9" name="Picture 11" descr="уг[1]"/>
          <p:cNvPicPr>
            <a:picLocks noChangeAspect="1" noChangeArrowheads="1"/>
          </p:cNvPicPr>
          <p:nvPr/>
        </p:nvPicPr>
        <p:blipFill>
          <a:blip r:embed="rId2"/>
          <a:srcRect l="3030" t="10738" r="65152" b="35577"/>
          <a:stretch>
            <a:fillRect/>
          </a:stretch>
        </p:blipFill>
        <p:spPr bwMode="auto">
          <a:xfrm>
            <a:off x="6143636" y="4572020"/>
            <a:ext cx="2800353" cy="19288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421" name="Picture 13" descr="Американский сомик">
            <a:hlinkClick r:id="rId3" tooltip="Американский сомик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562495"/>
            <a:ext cx="2857520" cy="2009777"/>
          </a:xfrm>
          <a:prstGeom prst="rect">
            <a:avLst/>
          </a:prstGeom>
          <a:noFill/>
        </p:spPr>
      </p:pic>
      <p:pic>
        <p:nvPicPr>
          <p:cNvPr id="13" name="Picture 10" descr="http://content.foto.mail.ru/mail/vikiolh/_answers/i-2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72007"/>
            <a:ext cx="2571768" cy="192882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20" y="2901261"/>
            <a:ext cx="25833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Электрический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скат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(до 220 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02517" y="2928934"/>
            <a:ext cx="244105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Американский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сомик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(до 360 В)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05727" y="2928934"/>
            <a:ext cx="19239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Угорь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(до 1200 В)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714480" y="2285992"/>
            <a:ext cx="714380" cy="571504"/>
          </a:xfrm>
          <a:prstGeom prst="straightConnector1">
            <a:avLst/>
          </a:prstGeom>
          <a:ln w="38100" cap="rnd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5" idx="0"/>
          </p:cNvCxnSpPr>
          <p:nvPr/>
        </p:nvCxnSpPr>
        <p:spPr>
          <a:xfrm rot="5400000">
            <a:off x="4033175" y="2532985"/>
            <a:ext cx="785818" cy="6080"/>
          </a:xfrm>
          <a:prstGeom prst="straightConnector1">
            <a:avLst/>
          </a:prstGeom>
          <a:ln w="38100" cap="rnd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643702" y="2214554"/>
            <a:ext cx="714380" cy="571504"/>
          </a:xfrm>
          <a:prstGeom prst="straightConnector1">
            <a:avLst/>
          </a:prstGeom>
          <a:ln w="38100" cap="rnd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32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Фрукты и овощи, вырабатывающие электрический ток.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54590"/>
            <a:ext cx="8229600" cy="3746178"/>
          </a:xfrm>
        </p:spPr>
        <p:txBody>
          <a:bodyPr/>
          <a:lstStyle/>
          <a:p>
            <a:r>
              <a:rPr lang="ru-RU" dirty="0" smtClean="0"/>
              <a:t>Фрукты и овощи можно разделить на изначально содержащие и приобретшие внутрищелочной или кислотный баланс в процессе окисления. </a:t>
            </a:r>
          </a:p>
          <a:p>
            <a:endParaRPr lang="ru-RU" dirty="0" smtClean="0"/>
          </a:p>
          <a:p>
            <a:r>
              <a:rPr lang="ru-RU" dirty="0" smtClean="0"/>
              <a:t>К первым относятся цитрусовые (лимон) и картошка. А ко вторым, например соленый огурец и маринованный помидор.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84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Атмосферное электричество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5757874" cy="478331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 движении воздуха воздушные различные потоки в результате соприкосновения электризуются. Одна часть облака (верхняя) электризуется положительно, а другая (нижняя) - отрицательно. В момент, когда заряд облака станет большим, между двумя его наэлектризованными частями проскакивает мощная электрическая искра – молния.</a:t>
            </a:r>
          </a:p>
          <a:p>
            <a:endParaRPr lang="ru-RU" dirty="0"/>
          </a:p>
        </p:txBody>
      </p:sp>
      <p:pic>
        <p:nvPicPr>
          <p:cNvPr id="6" name="Содержимое 5" descr="Электричество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714488"/>
            <a:ext cx="24288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071678"/>
            <a:ext cx="7851648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871518"/>
            <a:ext cx="8429684" cy="91440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Самодельные батарейки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173326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изготовления самодельных батареек  нам потребуются приборы и материалы: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Медная пластинка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Цинковая пластинка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Лимон, огурец, сода, вода, монетки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Вольтметр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Соединительные провода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756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Гальванический элемент из лимона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Школа\НОУ\Антон Рубцов\Электричество. Рубцов Антон\2 фото батарейки\IMG_02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2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6072206"/>
            <a:ext cx="1886614" cy="500066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09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6" y="6039169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Вырабатывает электрический ток напряжением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3194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Гальванический элемент из первого соленого огурца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Школа\НОУ\Антон Рубцов\Электричество. Рубцов Антон\2 фото батарейки\IMG_02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2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039" y="6000768"/>
            <a:ext cx="1886613" cy="5000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06" y="6039169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Вырабатывает электрический ток напряжением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463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Гальванический элемент из второго и третьего огурцов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Школа\НОУ\Антон Рубцов\Электричество. Рубцов Антон\2 фото батарейки\IMG_03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3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719780"/>
            <a:ext cx="1868639" cy="495302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715016"/>
            <a:ext cx="1886613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4347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 тока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устройство, в котором происходит преобразование какого-либо вида энергии в электрическую энергию.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любом источнике тока совершается работа по разделению положительно и отрицательно заряженных частиц, которые накапливаются на полюсах источника.</a:t>
            </a:r>
          </a:p>
          <a:p>
            <a:pPr algn="just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Электрический ток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направленное (упорядоченное) движение заряженных частиц (электронов, ионов и др.)</a:t>
            </a:r>
          </a:p>
          <a:p>
            <a:pPr algn="just">
              <a:lnSpc>
                <a:spcPct val="80000"/>
              </a:lnSpc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тока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принимают направление движения положительно заряженных частиц.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ток создается отрицательно заряженными частицами (например, электронами), то направление тока считают противоположным направлению движения частиц.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Батарея из двух соленых огурцов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Школа\НОУ\Антон Рубцов\Электричество. Рубцов Антон\2 фото батарейки\IMG_02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2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5915" y="6000768"/>
            <a:ext cx="1886613" cy="500066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09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600076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Вырабатывает электрический ток напряжением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Батарея из трех соленых огурцов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Школа\НОУ\Антон Рубцов\Электричество. Рубцов Антон\2 фото батарейки\IMG_02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2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1489" y="5715016"/>
            <a:ext cx="1899601" cy="6429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06" y="578645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Вырабатывает электрический ток напряжением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Лампочка, включенная в цепь из трех соленых огурцов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Школа\НОУ\Антон Рубцов\Электричество. Рубцов Антон\2 фото батарейки\IMG_03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3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85992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235743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Собрали цепь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300109"/>
            <a:ext cx="22683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Лампочка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загорелась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Содовая батарейка</a:t>
            </a:r>
            <a:endParaRPr lang="ru-RU" dirty="0"/>
          </a:p>
        </p:txBody>
      </p:sp>
      <p:pic>
        <p:nvPicPr>
          <p:cNvPr id="4" name="Содержимое 3" descr="D:\Школа\НОУ\Антон Рубцов\Электричество. Рубцов Антон\2 фото батарейки\IMG_03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3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57430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5915" y="5929330"/>
            <a:ext cx="1886613" cy="50006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09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592933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Вырабатывает электрический ток напряжением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Содовая батарея из двух и трех элементов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Школа\НОУ\Антон Рубцов\Электричество. Рубцов Антон\2 фото батарейки\IMG_03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143404" cy="354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3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2148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6072206"/>
            <a:ext cx="1886613" cy="500066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492" y="6072206"/>
            <a:ext cx="1886612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Лампочка, включенная в цепь трех содовых элементов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Школа\НОУ\Антон Рубцов\Электричество. Рубцов Антон\2 фото батарейки\IMG_03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4143404" cy="35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3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Собрали цепь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6000768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Лампочка загорелась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9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Соленая батарейка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Школа\НОУ\Антон Рубцов\Электричество. Рубцов Антон\2 фото батарейки\IMG_029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357718" cy="360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НОУ\Антон Рубцов\Электричество. Рубцов Антон\2 фото батарейки\IMG_02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840711"/>
            <a:ext cx="1857388" cy="51724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09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585789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Вырабатывает электрический ток напряжением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178595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создания первых источников тока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46980"/>
          </a:xfrm>
        </p:spPr>
        <p:txBody>
          <a:bodyPr/>
          <a:lstStyle/>
          <a:p>
            <a:pPr algn="ctr"/>
            <a:r>
              <a:rPr lang="ru-RU" dirty="0" smtClean="0"/>
              <a:t>Свойства янтаря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35480"/>
            <a:ext cx="4972056" cy="456535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600" dirty="0" smtClean="0"/>
              <a:t>Впервые на электрический заряд обратил внимание Фалес Милетский.</a:t>
            </a:r>
          </a:p>
          <a:p>
            <a:pPr algn="just"/>
            <a:r>
              <a:rPr lang="ru-RU" sz="3600" dirty="0" smtClean="0"/>
              <a:t>Он обнаружил, что янтарь, потёртый о шерсть, приобретает свойства притягивать мелкие предметы. </a:t>
            </a:r>
          </a:p>
          <a:p>
            <a:endParaRPr lang="ru-RU" dirty="0"/>
          </a:p>
        </p:txBody>
      </p:sp>
      <p:pic>
        <p:nvPicPr>
          <p:cNvPr id="25602" name="Picture 2" descr="Янт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00240"/>
            <a:ext cx="2571768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4714884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Окаменелая смола древних деревьев которые росли на нашей планете 38-120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лет назад.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81756"/>
            <a:ext cx="8229600" cy="14184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Электрическая машина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Отто фон Герике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2143116"/>
            <a:ext cx="6400816" cy="45005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Отто фон Герике придумал первую электрическую машину. </a:t>
            </a:r>
          </a:p>
          <a:p>
            <a:pPr algn="just"/>
            <a:r>
              <a:rPr lang="ru-RU" dirty="0" smtClean="0"/>
              <a:t>Он налил расплавленную серу внутрь полого стеклянного шара, а затем, когда сера затвердела, разбил стекло.</a:t>
            </a:r>
          </a:p>
          <a:p>
            <a:pPr algn="just"/>
            <a:r>
              <a:rPr lang="ru-RU" dirty="0" smtClean="0"/>
              <a:t>Затем Герике укрепил серный шар так, чтобы его можно было вращать рукояткой.</a:t>
            </a:r>
          </a:p>
          <a:p>
            <a:pPr algn="just"/>
            <a:r>
              <a:rPr lang="ru-RU" dirty="0" smtClean="0"/>
              <a:t>Для получения заряда надо было одной рукой вращать шар, а другой - прижимать к нему кусок кожи.</a:t>
            </a:r>
          </a:p>
          <a:p>
            <a:pPr algn="just"/>
            <a:r>
              <a:rPr lang="ru-RU" dirty="0" smtClean="0"/>
              <a:t>Трение поднимало напряжение шара до величины, достаточной, чтобы получать искры длиной в несколько сантиметров. </a:t>
            </a:r>
          </a:p>
          <a:p>
            <a:endParaRPr lang="ru-RU" dirty="0"/>
          </a:p>
        </p:txBody>
      </p:sp>
      <p:pic>
        <p:nvPicPr>
          <p:cNvPr id="24582" name="Picture 6" descr="http://t2.gstatic.com/images?q=tbn:-qca4Hag6fJ-F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428868"/>
            <a:ext cx="2484227" cy="1838328"/>
          </a:xfrm>
          <a:prstGeom prst="rect">
            <a:avLst/>
          </a:prstGeom>
          <a:noFill/>
        </p:spPr>
      </p:pic>
      <p:pic>
        <p:nvPicPr>
          <p:cNvPr id="24584" name="Picture 8" descr="http://htlibrary.ru/uploads/posts/2009-09/125223791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14884"/>
            <a:ext cx="238284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Лейденская банка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406" y="1285860"/>
            <a:ext cx="7429552" cy="5429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900" dirty="0" smtClean="0"/>
              <a:t>Лейденская банка представляет собой стеклянную бутылку, с обеих сторон обвернутую фольгой. Внутри банки имеется металлический стержень.</a:t>
            </a:r>
          </a:p>
          <a:p>
            <a:pPr algn="just"/>
            <a:r>
              <a:rPr lang="ru-RU" sz="2900" dirty="0" smtClean="0"/>
              <a:t>Подключенная обкладками к электрической машине банка могла накапливать значительное количество электричества.</a:t>
            </a:r>
          </a:p>
          <a:p>
            <a:pPr algn="just"/>
            <a:r>
              <a:rPr lang="ru-RU" sz="2900" dirty="0" smtClean="0"/>
              <a:t>Если ее обкладки соединяли отрезком толстой проволоки, то в месте замыкания проскакивала сильная искра, и накопленный электрический заряд мгновенно исчезал. </a:t>
            </a:r>
          </a:p>
          <a:p>
            <a:pPr algn="just"/>
            <a:r>
              <a:rPr lang="ru-RU" sz="2900" dirty="0" smtClean="0"/>
              <a:t>Так стало возможным получить кратковременный электрический ток. Затем банку надо было снова заряжать. </a:t>
            </a:r>
          </a:p>
          <a:p>
            <a:pPr algn="just"/>
            <a:r>
              <a:rPr lang="ru-RU" sz="2900" dirty="0" smtClean="0"/>
              <a:t>Сейчас подобные приборы мы называем электрическими конденсаторами.</a:t>
            </a:r>
          </a:p>
          <a:p>
            <a:endParaRPr lang="ru-RU" dirty="0"/>
          </a:p>
        </p:txBody>
      </p:sp>
      <p:pic>
        <p:nvPicPr>
          <p:cNvPr id="6" name="Рисунок 4" descr="http://class-fizika.narod.ru/8_class/8_urok/8_el/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428868"/>
            <a:ext cx="1071584" cy="278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Гальвани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8186766" cy="3857652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Луиджи</a:t>
            </a:r>
            <a:r>
              <a:rPr lang="ru-RU" dirty="0" smtClean="0"/>
              <a:t> </a:t>
            </a:r>
            <a:r>
              <a:rPr lang="ru-RU" dirty="0" err="1" smtClean="0"/>
              <a:t>Гальвани</a:t>
            </a:r>
            <a:r>
              <a:rPr lang="ru-RU" dirty="0" smtClean="0"/>
              <a:t> (1737-1798) - один из основоположников учения об электричестве, его опыты с «животным» электричеством положили начало новому научному направлению — электрофизиологии. В результате опытов с лягушками </a:t>
            </a:r>
            <a:r>
              <a:rPr lang="ru-RU" dirty="0" err="1" smtClean="0"/>
              <a:t>Гальвани</a:t>
            </a:r>
            <a:r>
              <a:rPr lang="ru-RU" dirty="0" smtClean="0"/>
              <a:t> предположил существование электричества внутри живых организмов.</a:t>
            </a:r>
          </a:p>
          <a:p>
            <a:pPr algn="just"/>
            <a:r>
              <a:rPr lang="ru-RU" dirty="0" smtClean="0"/>
              <a:t>В честь него был назван гальванический элемент – батарейка.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Вольтов столб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6429420" cy="4854751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Алесандро</a:t>
            </a:r>
            <a:r>
              <a:rPr lang="ru-RU" dirty="0" smtClean="0"/>
              <a:t> Вольта (1745 - 1827)  -  итальянский физик, химик и физиолог, изобретатель источника постоянного электрического тока.</a:t>
            </a:r>
          </a:p>
          <a:p>
            <a:r>
              <a:rPr lang="ru-RU" dirty="0" smtClean="0"/>
              <a:t>Его первый источник тока – «вольтов столб».</a:t>
            </a:r>
          </a:p>
          <a:p>
            <a:pPr algn="just"/>
            <a:r>
              <a:rPr lang="ru-RU" dirty="0" smtClean="0"/>
              <a:t>Вольта положил друг на друга попеременно несколько десятков небольших цинковых и серебряных кружочков, проложив меж ними бумагу, смоченную подсоленной водой.</a:t>
            </a:r>
          </a:p>
          <a:p>
            <a:endParaRPr lang="ru-RU" dirty="0"/>
          </a:p>
        </p:txBody>
      </p:sp>
      <p:pic>
        <p:nvPicPr>
          <p:cNvPr id="5" name="Содержимое 3" descr="http://class-fizika.narod.ru/8_class/8_urok/8_el/12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15140" y="2500306"/>
            <a:ext cx="1857388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Основные  виды источников электрического тока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85720" y="2000240"/>
            <a:ext cx="2214578" cy="10001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Механические </a:t>
            </a:r>
            <a:endParaRPr lang="ru-RU" sz="2400" dirty="0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786050" y="2000240"/>
            <a:ext cx="1633550" cy="10001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  <a:p>
            <a:pPr algn="ctr"/>
            <a:r>
              <a:rPr lang="ru-RU" sz="2400" dirty="0" smtClean="0"/>
              <a:t>Тепловые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929190" y="2000240"/>
            <a:ext cx="1714512" cy="10001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  <a:p>
            <a:pPr algn="ctr"/>
            <a:r>
              <a:rPr lang="ru-RU" sz="2400" dirty="0" smtClean="0"/>
              <a:t>Световые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000892" y="2000240"/>
            <a:ext cx="1928826" cy="10001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Химические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321468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Термоэлемент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321468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Фотоэлемент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169507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Электрофорная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машина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484" name="Picture 4" descr="http://upload.wikimedia.org/wikipedia/commons/thumb/f/fd/4inch_poly_solar_cell.jpg/250px-4inch_poly_solar_c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9608">
            <a:off x="4273342" y="3957010"/>
            <a:ext cx="3209466" cy="2566314"/>
          </a:xfrm>
          <a:prstGeom prst="rect">
            <a:avLst/>
          </a:prstGeom>
          <a:noFill/>
        </p:spPr>
      </p:pic>
      <p:pic>
        <p:nvPicPr>
          <p:cNvPr id="23" name="Picture 2" descr="http://www.physel.ru/images/stories/physel2/kniga2/ris1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214818"/>
            <a:ext cx="2071702" cy="2214578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</p:pic>
      <p:pic>
        <p:nvPicPr>
          <p:cNvPr id="24" name="Рисунок 23" descr="http://xcom-shop.ru/files/43694759dd1ee3.23179703/imag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214818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643702" y="3214686"/>
            <a:ext cx="257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Гальванический элемент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ww.sciteclibrary.ru/ris-techn/2963/image828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286256"/>
            <a:ext cx="228598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9" grpId="0"/>
      <p:bldP spid="12" grpId="0"/>
      <p:bldP spid="13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694</Words>
  <PresentationFormat>Экран (4:3)</PresentationFormat>
  <Paragraphs>103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Источники электрического тока</vt:lpstr>
      <vt:lpstr>Основная часть</vt:lpstr>
      <vt:lpstr>История создания первых источников тока</vt:lpstr>
      <vt:lpstr>Свойства янтаря</vt:lpstr>
      <vt:lpstr>Электрическая машина Отто фон Герике</vt:lpstr>
      <vt:lpstr>Лейденская банка</vt:lpstr>
      <vt:lpstr>Элемент Гальвани</vt:lpstr>
      <vt:lpstr>Вольтов столб</vt:lpstr>
      <vt:lpstr>Основные  виды источников электрического тока</vt:lpstr>
      <vt:lpstr>Источники тока животного происхождения</vt:lpstr>
      <vt:lpstr>Электричество внутри живых организмов</vt:lpstr>
      <vt:lpstr>Животные, вырабатывающие электрический ток</vt:lpstr>
      <vt:lpstr>Фрукты и овощи, вырабатывающие электрический ток.</vt:lpstr>
      <vt:lpstr>Атмосферное электричество</vt:lpstr>
      <vt:lpstr>Практическая часть</vt:lpstr>
      <vt:lpstr>Самодельные батарейки</vt:lpstr>
      <vt:lpstr> Гальванический элемент из лимона</vt:lpstr>
      <vt:lpstr>Гальванический элемент из первого соленого огурца</vt:lpstr>
      <vt:lpstr>Гальванический элемент из второго и третьего огурцов</vt:lpstr>
      <vt:lpstr>Батарея из двух соленых огурцов</vt:lpstr>
      <vt:lpstr>Батарея из трех соленых огурцов</vt:lpstr>
      <vt:lpstr>Лампочка, включенная в цепь из трех соленых огурцов</vt:lpstr>
      <vt:lpstr>Содовая батарейка</vt:lpstr>
      <vt:lpstr>Содовая батарея из двух и трех элементов</vt:lpstr>
      <vt:lpstr>Лампочка, включенная в цепь трех содовых элементов</vt:lpstr>
      <vt:lpstr>Соленая батарейка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электрического тока</dc:title>
  <dc:creator>Елена</dc:creator>
  <cp:lastModifiedBy>Димка</cp:lastModifiedBy>
  <cp:revision>57</cp:revision>
  <dcterms:created xsi:type="dcterms:W3CDTF">2009-12-24T03:39:02Z</dcterms:created>
  <dcterms:modified xsi:type="dcterms:W3CDTF">2013-09-17T16:07:42Z</dcterms:modified>
</cp:coreProperties>
</file>