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8A362F-BEB3-4E3E-A7A9-1A33AFE1B726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r>
              <a:rPr lang="ru-RU" dirty="0" smtClean="0"/>
              <a:t>Президентские состязания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910538" cy="1959614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/>
              <a:t>Музыкально- творческий конкурс.</a:t>
            </a:r>
          </a:p>
          <a:p>
            <a:pPr algn="ctr"/>
            <a:r>
              <a:rPr lang="ru-RU" b="1" i="1" dirty="0" smtClean="0"/>
              <a:t> команда </a:t>
            </a:r>
            <a:endParaRPr lang="ru-RU" b="1" dirty="0" smtClean="0"/>
          </a:p>
          <a:p>
            <a:pPr algn="ctr"/>
            <a:r>
              <a:rPr lang="ru-RU" b="1" i="1" dirty="0" smtClean="0"/>
              <a:t>МБОУ ООШ № 4       8 </a:t>
            </a:r>
            <a:r>
              <a:rPr lang="ru-RU" b="1" i="1" dirty="0" smtClean="0"/>
              <a:t>класс</a:t>
            </a:r>
            <a:endParaRPr lang="ru-RU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43504" y="4286256"/>
            <a:ext cx="3500430" cy="24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  учитель физической  культуры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Малинин Д.П.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.04.2014.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M:\фотографии\Презид соревнования   Музык- творческ  конкурс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3643306" cy="2732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557220"/>
            <a:ext cx="7572428" cy="28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фоне музыки «Богатыри»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звучит голос за сценой: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Верьте аль не верьте, а есть на белом свете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Елизовская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школа №4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Елизовского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Камчатского. Слыхали о такой? 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мала, в спорте удала.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там класс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восьмой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дружный такой, весь без изъяна, с какого боку ни смотри, ну просто богатыри…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M:\фотографии\Презид соревнования   Музык- творческ  конкурс\Изображение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00438"/>
            <a:ext cx="3929090" cy="29468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000108"/>
            <a:ext cx="3714776" cy="20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спортивные  дела и награда их нашла: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состязанья 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школу № 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пришли– вот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!! Стали тут они судить, что им делать, как им быть,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состязанья - тут особу надо прыть.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00166" y="3781813"/>
            <a:ext cx="6286544" cy="271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чтец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(на фоне музыки):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смогем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у нас есть стать.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Край  мы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можем отстоять.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дело,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тут долго рассуждать!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чтец: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традицией сильны,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Постоять за честь родной нам школы честь для каждого из нас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чтец: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Выбрали нас всех не зря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 отобрали самых сильных  самых умных и красивых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чтец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Вообще-то говоря,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Наша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школа и скромна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aseline="0" dirty="0" smtClean="0">
                <a:latin typeface="Cambria" pitchFamily="18" charset="0"/>
              </a:rPr>
              <a:t>Но</a:t>
            </a:r>
            <a:r>
              <a:rPr lang="ru-RU" sz="1200" dirty="0" smtClean="0">
                <a:latin typeface="Cambria" pitchFamily="18" charset="0"/>
              </a:rPr>
              <a:t> зато дружна   в спорте первая она и сплоченна  и скромна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M:\фотографии\Презид соревнования   Музык- творческ  конкурс\Изображение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4"/>
            <a:ext cx="4000427" cy="3000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428604"/>
            <a:ext cx="7643834" cy="17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Звучит голос за сценой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Покумекали они и так, и сяк, достичь олимпийских высот хочет всяк, а чтобы этого добиться, надо день и ночь трудиться, но главное, как ни странно, должна быть дружная команда.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Упражнения с предметами на фоне мелодии песни «Мы одна команда».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8728" y="2071678"/>
            <a:ext cx="7715272" cy="15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вроде бы дело движется, да капитан команды кручинится. Идет лесной тропой от горя немой, сел на пенек, ясны очи слезой заволок. А в наших лесных краях очень много Баб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Яг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 Причем,  как создания доисторические, знания накопили фантастические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M:\фотографии\Презид соревнования   Музык- творческ  конкурс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5" y="3714752"/>
            <a:ext cx="3333773" cy="2500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123" name="Picture 3" descr="M:\фотографии\Презид соревнования   Музык- творческ  конкурс\Изображение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14"/>
            <a:ext cx="3429024" cy="25717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1214422"/>
            <a:ext cx="5586016" cy="46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Баба Яга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чавой-то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сам не свой,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Не румяный, не живой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Аль кроссовки жмут мозолью,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Али фитнес не такой.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Капитан: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Все серьезнее, Яга, не болит моя нога.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античны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состязанья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Я не знаю ни фига.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Баба Яга: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Не кручинься и не трусь,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Щас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я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энтим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разберусь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Ну-ка, дай я по экрану заклинанием пройдусь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Колдуй, баба, колдуй, дед,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Трое сбоку – ваших нет.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Туз бубновый, гроб сосновый про Элладу дай ответ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M:\фотографии\Презид соревнования   Музык- творческ  конкурс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76749" cy="3357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00430" y="428604"/>
            <a:ext cx="5213814" cy="38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                        (в белых одеждах, простынях с венками на голове):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(на фоне греческой музыки и презентации))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 далекой древности седой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гордой, как Эллада,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Надолго старт великий свой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Брала Олимпиада.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прекращался гул войны,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люди улыбались.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лишь спортивные одни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Сраженья продолжались.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2: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каждой взятой высоте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Хвала вокруг летела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поклонялись красоте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Сердец, души и тела.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 тот, кто победил – герой,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Любимый всей Элладой.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был оливковый простой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Венок ему наградой.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3: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До сей поры – светла, ярка-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Олимпиада с нами.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Горит, пройдя через века,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Ее святое пламя,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Чтоб каждой взятой высоте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Хвала вокруг летела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поклонялись красоте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Сердец, души и тела!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42976" y="4572008"/>
            <a:ext cx="7786742" cy="17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Ведущие по строчке: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Самый лучший огонь во вселенной – олимпийский огонь святой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Он нам светит через столетья, виден он из страны любой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Он теплом согревает народы, Ярче самой яркой кометы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 нем  энергией юности Бьется пульс нашей доброй планеты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M:\фотографии\Презид соревнования   Музык- творческ  конкурс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143272" cy="23574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286124"/>
          <a:ext cx="6096000" cy="30003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357166"/>
            <a:ext cx="7286676" cy="256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Капитан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Вот теперь  голова  моя  ясна,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и дорога мне видна,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дружно за руки возьмемся,-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вместе с нами вся страна.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Чтец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Древней Греции, с Эллады,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Взял пример и новый век,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Возродил Олимпиады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Современный человек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2Чтец: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Пять континентов, пять колец,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Миллионы бьющихся сердец.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 них у всех одна награда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Успешная Олимпиада!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3 Чтец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Новые старты будут венчаться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Золотом финишных лент.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00372"/>
            <a:ext cx="85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4Чтец</a:t>
            </a:r>
            <a:endParaRPr lang="ru-RU" dirty="0"/>
          </a:p>
        </p:txBody>
      </p:sp>
      <p:pic>
        <p:nvPicPr>
          <p:cNvPr id="8194" name="Picture 2" descr="M:\фотографии\Презид соревнования   Музык- творческ  конкурс\Изображение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190896" cy="31431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714356"/>
            <a:ext cx="54292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по строчке 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Дружба нам всего важней!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пройдем повсюду               с ней!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 В спорте другу помогая,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Сам становишься сильней.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Вместе весело танцуем,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Вместе весело поём.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Вместе мышцы укрепляем,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Потому не устаём.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 К битвам спортивным все мы готовы.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Каждый уверен в силе своей.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7. И побеждает на финише снова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Дружба, сплочённость команды моей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M:\фотографии\Презид соревнования   Музык- творческ  конкурс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857232"/>
            <a:ext cx="5238787" cy="39290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728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Президентские состязания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Президентские состязания </dc:title>
  <dc:creator>Пользователь</dc:creator>
  <cp:lastModifiedBy>Александра</cp:lastModifiedBy>
  <cp:revision>17</cp:revision>
  <dcterms:created xsi:type="dcterms:W3CDTF">2013-02-06T15:57:10Z</dcterms:created>
  <dcterms:modified xsi:type="dcterms:W3CDTF">2015-02-11T00:33:33Z</dcterms:modified>
</cp:coreProperties>
</file>