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8" r:id="rId9"/>
    <p:sldId id="269" r:id="rId10"/>
    <p:sldId id="293" r:id="rId11"/>
    <p:sldId id="296" r:id="rId12"/>
    <p:sldId id="272" r:id="rId13"/>
    <p:sldId id="275" r:id="rId14"/>
    <p:sldId id="277" r:id="rId15"/>
    <p:sldId id="278" r:id="rId16"/>
    <p:sldId id="279" r:id="rId17"/>
    <p:sldId id="294" r:id="rId18"/>
    <p:sldId id="280" r:id="rId19"/>
    <p:sldId id="295" r:id="rId20"/>
    <p:sldId id="281" r:id="rId21"/>
    <p:sldId id="282" r:id="rId22"/>
    <p:sldId id="283" r:id="rId23"/>
    <p:sldId id="285" r:id="rId24"/>
    <p:sldId id="286" r:id="rId25"/>
    <p:sldId id="287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6898DC-C44C-4ACD-8E52-8CE907E068B8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8D6605-AB63-47EE-BD1A-928E16D2D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1828800"/>
          </a:xfrm>
        </p:spPr>
        <p:txBody>
          <a:bodyPr/>
          <a:lstStyle/>
          <a:p>
            <a:r>
              <a:rPr lang="ru-RU" dirty="0" smtClean="0"/>
              <a:t>Русские народные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132856"/>
            <a:ext cx="7943850" cy="45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игры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" y="1911350"/>
            <a:ext cx="78867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/>
              <a:t>Снежные 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38164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Если выпадет много снега, то дети тотчас спешат делать статуи и</a:t>
            </a:r>
          </a:p>
          <a:p>
            <a:pPr>
              <a:buNone/>
            </a:pPr>
            <a:r>
              <a:rPr lang="ru-RU" dirty="0" smtClean="0"/>
              <a:t>пещеры. Статуи бывают с головой, глазами, а вместо рук вставляют</a:t>
            </a:r>
          </a:p>
          <a:p>
            <a:pPr>
              <a:buNone/>
            </a:pPr>
            <a:r>
              <a:rPr lang="ru-RU" dirty="0" smtClean="0"/>
              <a:t>палки. Несколько снежных скульптур ставят в один ряд, ходят около</a:t>
            </a:r>
          </a:p>
          <a:p>
            <a:pPr>
              <a:buNone/>
            </a:pPr>
            <a:r>
              <a:rPr lang="ru-RU" dirty="0" smtClean="0"/>
              <a:t>них и любуются, чья выше и лучше. Потом начинается нападение на</a:t>
            </a:r>
          </a:p>
          <a:p>
            <a:pPr>
              <a:buNone/>
            </a:pPr>
            <a:r>
              <a:rPr lang="ru-RU" dirty="0" smtClean="0"/>
              <a:t>статую со стороны неприятелей: владетели защищают, неприятель </a:t>
            </a:r>
          </a:p>
          <a:p>
            <a:pPr>
              <a:buNone/>
            </a:pPr>
            <a:r>
              <a:rPr lang="ru-RU" dirty="0" smtClean="0"/>
              <a:t>берет приступом и разрушает </a:t>
            </a:r>
            <a:r>
              <a:rPr lang="ru-RU" dirty="0" err="1" smtClean="0"/>
              <a:t>их.Пещеры</a:t>
            </a:r>
            <a:r>
              <a:rPr lang="ru-RU" dirty="0" smtClean="0"/>
              <a:t> делаются также из снега: </a:t>
            </a:r>
          </a:p>
          <a:p>
            <a:pPr>
              <a:buNone/>
            </a:pPr>
            <a:r>
              <a:rPr lang="ru-RU" dirty="0" smtClean="0"/>
              <a:t>они бывают небольшие, круглые, с окошечками с двух сторон; на </a:t>
            </a:r>
          </a:p>
          <a:p>
            <a:pPr>
              <a:buNone/>
            </a:pPr>
            <a:r>
              <a:rPr lang="ru-RU" dirty="0" smtClean="0"/>
              <a:t>них так же нападают, как на статуи. Лепка снежных статуй</a:t>
            </a:r>
          </a:p>
          <a:p>
            <a:pPr>
              <a:buNone/>
            </a:pPr>
            <a:r>
              <a:rPr lang="ru-RU" dirty="0" smtClean="0"/>
              <a:t>пробуждает в детях желание рисовать, лепить, развитие которого </a:t>
            </a:r>
          </a:p>
          <a:p>
            <a:pPr>
              <a:buNone/>
            </a:pPr>
            <a:r>
              <a:rPr lang="ru-RU" dirty="0" smtClean="0"/>
              <a:t>зависит впоследствии от дальнейшего образования.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8352928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Перегонка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детей более взрослых беганье наперегонки </a:t>
            </a:r>
          </a:p>
          <a:p>
            <a:pPr>
              <a:buNone/>
            </a:pPr>
            <a:r>
              <a:rPr lang="ru-RU" dirty="0" smtClean="0"/>
              <a:t>составляет любимую забаву. Играющие перегоняют</a:t>
            </a:r>
          </a:p>
          <a:p>
            <a:pPr>
              <a:buNone/>
            </a:pPr>
            <a:r>
              <a:rPr lang="ru-RU" dirty="0" smtClean="0"/>
              <a:t> друг друга, и кто кого перегонит, тот хвастается. В</a:t>
            </a:r>
          </a:p>
          <a:p>
            <a:pPr>
              <a:buNone/>
            </a:pPr>
            <a:r>
              <a:rPr lang="ru-RU" dirty="0" smtClean="0"/>
              <a:t> этой игре принимают участие девушки. Беганье </a:t>
            </a:r>
          </a:p>
          <a:p>
            <a:pPr>
              <a:buNone/>
            </a:pPr>
            <a:r>
              <a:rPr lang="ru-RU" dirty="0" smtClean="0"/>
              <a:t>наперегонки способствует телесному укреплению и</a:t>
            </a:r>
          </a:p>
          <a:p>
            <a:pPr>
              <a:buNone/>
            </a:pPr>
            <a:r>
              <a:rPr lang="ru-RU" dirty="0" smtClean="0"/>
              <a:t> развитию проворства. Эта игра называется в</a:t>
            </a:r>
          </a:p>
          <a:p>
            <a:pPr>
              <a:buNone/>
            </a:pPr>
            <a:r>
              <a:rPr lang="ru-RU" dirty="0" smtClean="0"/>
              <a:t> Малороссии </a:t>
            </a:r>
            <a:r>
              <a:rPr lang="ru-RU" dirty="0" err="1" smtClean="0"/>
              <a:t>выпередки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5085184"/>
            <a:ext cx="7267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293096"/>
            <a:ext cx="4968552" cy="24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60486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праздничные дни, особенно летом, всегда и повсюду встретите мальчишек с</a:t>
            </a:r>
          </a:p>
          <a:p>
            <a:pPr>
              <a:buNone/>
            </a:pPr>
            <a:r>
              <a:rPr lang="ru-RU" dirty="0" smtClean="0"/>
              <a:t>веревочками в зубах, бегущих по два или по три, </a:t>
            </a:r>
            <a:r>
              <a:rPr lang="ru-RU" dirty="0" err="1" smtClean="0"/>
              <a:t>схватясь</a:t>
            </a:r>
            <a:r>
              <a:rPr lang="ru-RU" dirty="0" smtClean="0"/>
              <a:t> за руки, представляя из себя</a:t>
            </a:r>
          </a:p>
          <a:p>
            <a:pPr>
              <a:buNone/>
            </a:pPr>
            <a:r>
              <a:rPr lang="ru-RU" dirty="0" smtClean="0"/>
              <a:t>лошадок. Ими правит бой — кучер, который непрерывно хлопает плетью и кричит на</a:t>
            </a:r>
          </a:p>
          <a:p>
            <a:pPr>
              <a:buNone/>
            </a:pPr>
            <a:r>
              <a:rPr lang="ru-RU" dirty="0" smtClean="0"/>
              <a:t>них. Эта игра — одна из любимых для крестьянских детей. В деревне едва станет </a:t>
            </a:r>
          </a:p>
          <a:p>
            <a:pPr>
              <a:buNone/>
            </a:pPr>
            <a:r>
              <a:rPr lang="ru-RU" dirty="0" smtClean="0"/>
              <a:t>ходить мальчик, уже он возит истоптанный лапоть или ездит верхом на палочке; поит</a:t>
            </a:r>
          </a:p>
          <a:p>
            <a:pPr>
              <a:buNone/>
            </a:pPr>
            <a:r>
              <a:rPr lang="ru-RU" dirty="0" smtClean="0"/>
              <a:t>своего коня, ставит его в конюшню, дает ему овса и чистит его. Когда может уже</a:t>
            </a:r>
          </a:p>
          <a:p>
            <a:pPr>
              <a:buNone/>
            </a:pPr>
            <a:r>
              <a:rPr lang="ru-RU" dirty="0" smtClean="0"/>
              <a:t>бегать по улице, тогда он с восторгом снаряжает тройку, которая иногда впрягается в</a:t>
            </a:r>
          </a:p>
          <a:p>
            <a:pPr>
              <a:buNone/>
            </a:pPr>
            <a:r>
              <a:rPr lang="ru-RU" dirty="0" smtClean="0"/>
              <a:t>тележку, и на ней помещается кучер. Тройка бежит сначала тихой рысью, потом </a:t>
            </a:r>
          </a:p>
          <a:p>
            <a:pPr>
              <a:buNone/>
            </a:pPr>
            <a:r>
              <a:rPr lang="ru-RU" dirty="0" smtClean="0"/>
              <a:t>несется, бьет и опрокидывает повозку. Ушибленный кучер забывает о своей боли: он</a:t>
            </a:r>
          </a:p>
          <a:p>
            <a:pPr>
              <a:buNone/>
            </a:pPr>
            <a:r>
              <a:rPr lang="ru-RU" dirty="0" smtClean="0"/>
              <a:t>бежит за лошадьми, останавливает их, гладит каждую по головке и внимательно</a:t>
            </a:r>
          </a:p>
          <a:p>
            <a:pPr>
              <a:buNone/>
            </a:pPr>
            <a:r>
              <a:rPr lang="ru-RU" dirty="0" smtClean="0"/>
              <a:t>рассматривает: не ушиблась ли какая? Обмывает им ноги водой, а о себе не думает. </a:t>
            </a:r>
          </a:p>
          <a:p>
            <a:pPr>
              <a:buNone/>
            </a:pPr>
            <a:r>
              <a:rPr lang="ru-RU" dirty="0" smtClean="0"/>
              <a:t>Эта игра передает любовь ямщиков к своему занятию. Играют в лошадки еще проще:</a:t>
            </a:r>
          </a:p>
          <a:p>
            <a:pPr>
              <a:buNone/>
            </a:pPr>
            <a:r>
              <a:rPr lang="ru-RU" dirty="0" smtClean="0"/>
              <a:t>садятся мальчики и девочки верхом на палочке и, воображая себе, что они едут на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лошадке, зануздывают ее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</a:t>
            </a:r>
            <a:r>
              <a:rPr lang="ru-RU" dirty="0" err="1" smtClean="0"/>
              <a:t>шнурочком</a:t>
            </a:r>
            <a:r>
              <a:rPr lang="ru-RU" dirty="0" smtClean="0"/>
              <a:t> или веревочкой, хлещут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плетью, а за неимением ее —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тонким прутиком, сворачивают свою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головку на сторону, скачут галопом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или во всю прыть, и кричат: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«Пошел! Пади!» Девочки не так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охотно разъезжают на лошадке.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Дети избирают из своей среды </a:t>
            </a:r>
            <a:r>
              <a:rPr lang="ru-RU" sz="9600" dirty="0" err="1" smtClean="0"/>
              <a:t>водыря</a:t>
            </a:r>
            <a:r>
              <a:rPr lang="ru-RU" sz="9600" dirty="0" smtClean="0"/>
              <a:t>, а прочие, с названием </a:t>
            </a:r>
          </a:p>
          <a:p>
            <a:pPr>
              <a:buNone/>
            </a:pPr>
            <a:r>
              <a:rPr lang="ru-RU" sz="9600" dirty="0" smtClean="0"/>
              <a:t>мышек, становятся по углам около дома или другого здания. В</a:t>
            </a:r>
          </a:p>
          <a:p>
            <a:pPr>
              <a:buNone/>
            </a:pPr>
            <a:r>
              <a:rPr lang="ru-RU" sz="9600" dirty="0" smtClean="0"/>
              <a:t>иных местах России мышка избирается из того, кто скажет</a:t>
            </a:r>
          </a:p>
          <a:p>
            <a:pPr>
              <a:buNone/>
            </a:pPr>
            <a:r>
              <a:rPr lang="ru-RU" sz="9600" dirty="0" smtClean="0"/>
              <a:t>«нечет», и этот «нечет» занимает угол. «Нечетов» не должно </a:t>
            </a:r>
          </a:p>
          <a:p>
            <a:pPr>
              <a:buNone/>
            </a:pPr>
            <a:r>
              <a:rPr lang="ru-RU" sz="9600" dirty="0" smtClean="0"/>
              <a:t>быть много. </a:t>
            </a:r>
            <a:r>
              <a:rPr lang="ru-RU" sz="9600" dirty="0" err="1" smtClean="0"/>
              <a:t>Водырь</a:t>
            </a:r>
            <a:r>
              <a:rPr lang="ru-RU" sz="9600" dirty="0" smtClean="0"/>
              <a:t>, а в других местах он называется кот, ищет</a:t>
            </a:r>
          </a:p>
          <a:p>
            <a:pPr>
              <a:buNone/>
            </a:pPr>
            <a:r>
              <a:rPr lang="ru-RU" sz="9600" dirty="0" smtClean="0"/>
              <a:t>себе также угол, потому подходит к каждому и говорит:</a:t>
            </a:r>
          </a:p>
          <a:p>
            <a:pPr>
              <a:buNone/>
            </a:pPr>
            <a:r>
              <a:rPr lang="ru-RU" sz="9600" dirty="0" smtClean="0"/>
              <a:t>«Мышка! Продай угол». Ему отвечают: «Не продам». Когда ему</a:t>
            </a:r>
          </a:p>
          <a:p>
            <a:pPr>
              <a:buNone/>
            </a:pPr>
            <a:r>
              <a:rPr lang="ru-RU" sz="9600" dirty="0" smtClean="0"/>
              <a:t>скажут обернись задом, тогда он высматривает себе место и </a:t>
            </a:r>
          </a:p>
          <a:p>
            <a:pPr>
              <a:buNone/>
            </a:pPr>
            <a:r>
              <a:rPr lang="ru-RU" sz="9600" dirty="0" smtClean="0"/>
              <a:t>старается захватить чей-нибудь</a:t>
            </a:r>
          </a:p>
          <a:p>
            <a:pPr>
              <a:buNone/>
            </a:pPr>
            <a:r>
              <a:rPr lang="ru-RU" sz="9600" dirty="0" smtClean="0"/>
              <a:t>угол. В то время мышки </a:t>
            </a:r>
          </a:p>
          <a:p>
            <a:pPr>
              <a:buNone/>
            </a:pPr>
            <a:r>
              <a:rPr lang="ru-RU" sz="9600" dirty="0" smtClean="0"/>
              <a:t>перебегают из угла в угол и </a:t>
            </a:r>
          </a:p>
          <a:p>
            <a:pPr>
              <a:buNone/>
            </a:pPr>
            <a:r>
              <a:rPr lang="ru-RU" sz="9600" dirty="0" smtClean="0"/>
              <a:t>спешат не допустить к нему </a:t>
            </a:r>
          </a:p>
          <a:p>
            <a:pPr>
              <a:buNone/>
            </a:pPr>
            <a:r>
              <a:rPr lang="ru-RU" sz="9600" dirty="0" err="1" smtClean="0"/>
              <a:t>водыря</a:t>
            </a:r>
            <a:r>
              <a:rPr lang="ru-RU" sz="9600" dirty="0" smtClean="0"/>
              <a:t>. Лишившаяся угла </a:t>
            </a:r>
          </a:p>
          <a:p>
            <a:pPr>
              <a:buNone/>
            </a:pPr>
            <a:r>
              <a:rPr lang="ru-RU" sz="9600" dirty="0" smtClean="0"/>
              <a:t>мышка делается </a:t>
            </a:r>
            <a:r>
              <a:rPr lang="ru-RU" sz="9600" dirty="0" err="1" smtClean="0"/>
              <a:t>водырем</a:t>
            </a:r>
            <a:r>
              <a:rPr lang="ru-RU" sz="9600" dirty="0" smtClean="0"/>
              <a:t>, или </a:t>
            </a:r>
          </a:p>
          <a:p>
            <a:pPr>
              <a:buNone/>
            </a:pPr>
            <a:r>
              <a:rPr lang="ru-RU" sz="9600" dirty="0" err="1" smtClean="0"/>
              <a:t>котом.Кто</a:t>
            </a:r>
            <a:r>
              <a:rPr lang="ru-RU" sz="9600" dirty="0" smtClean="0"/>
              <a:t> хитер, тот живет в </a:t>
            </a:r>
          </a:p>
          <a:p>
            <a:pPr>
              <a:buNone/>
            </a:pPr>
            <a:r>
              <a:rPr lang="ru-RU" sz="9600" dirty="0" smtClean="0"/>
              <a:t>чужом углу, как в своем.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77072"/>
            <a:ext cx="439521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Шнур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Дети обоего пола приучаются с малолетства прыгать</a:t>
            </a:r>
          </a:p>
          <a:p>
            <a:pPr>
              <a:buNone/>
            </a:pPr>
            <a:r>
              <a:rPr lang="ru-RU" dirty="0" smtClean="0"/>
              <a:t>ловко через шнур на всем бегу. Обыкновенно держат</a:t>
            </a:r>
          </a:p>
          <a:p>
            <a:pPr>
              <a:buNone/>
            </a:pPr>
            <a:r>
              <a:rPr lang="ru-RU" dirty="0" smtClean="0"/>
              <a:t>его позади спины и опускают каждый раз так, чтобы</a:t>
            </a:r>
          </a:p>
          <a:p>
            <a:pPr>
              <a:buNone/>
            </a:pPr>
            <a:r>
              <a:rPr lang="ru-RU" dirty="0" smtClean="0"/>
              <a:t>во время скачки перескочить, не задев его. Эта игра</a:t>
            </a:r>
          </a:p>
          <a:p>
            <a:pPr>
              <a:buNone/>
            </a:pPr>
            <a:r>
              <a:rPr lang="ru-RU" dirty="0" smtClean="0"/>
              <a:t>представляет собой гимнастическое упражнение.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05064"/>
            <a:ext cx="6276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Веревочка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78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Это почти то же самое, что шнур. </a:t>
            </a:r>
          </a:p>
          <a:p>
            <a:pPr>
              <a:buNone/>
            </a:pPr>
            <a:r>
              <a:rPr lang="ru-RU" dirty="0" smtClean="0"/>
              <a:t>                                Двое, взявшись за концы </a:t>
            </a:r>
          </a:p>
          <a:p>
            <a:pPr>
              <a:buNone/>
            </a:pPr>
            <a:r>
              <a:rPr lang="ru-RU" dirty="0" smtClean="0"/>
              <a:t>                                веревочки, проворно ее крутят. </a:t>
            </a:r>
          </a:p>
          <a:p>
            <a:pPr>
              <a:buNone/>
            </a:pPr>
            <a:r>
              <a:rPr lang="ru-RU" dirty="0" smtClean="0"/>
              <a:t>В это время искусные попрыгуньи перепрыгивают </a:t>
            </a:r>
          </a:p>
          <a:p>
            <a:pPr>
              <a:buNone/>
            </a:pPr>
            <a:r>
              <a:rPr lang="ru-RU" dirty="0" smtClean="0"/>
              <a:t>через веревочку и продолжают прыгать, пока не </a:t>
            </a:r>
          </a:p>
          <a:p>
            <a:pPr>
              <a:buNone/>
            </a:pPr>
            <a:r>
              <a:rPr lang="ru-RU" dirty="0" smtClean="0"/>
              <a:t>заденут ногой.</a:t>
            </a:r>
          </a:p>
          <a:p>
            <a:pPr>
              <a:buNone/>
            </a:pPr>
            <a:r>
              <a:rPr lang="ru-RU" dirty="0" smtClean="0"/>
              <a:t>Прыганье через веревочку есть любимое занятие</a:t>
            </a:r>
          </a:p>
          <a:p>
            <a:pPr>
              <a:buNone/>
            </a:pPr>
            <a:r>
              <a:rPr lang="ru-RU" dirty="0" smtClean="0"/>
              <a:t>детей в Париже. Однако оно и в Петербурге </a:t>
            </a:r>
          </a:p>
          <a:p>
            <a:pPr>
              <a:buNone/>
            </a:pPr>
            <a:r>
              <a:rPr lang="ru-RU" dirty="0" smtClean="0"/>
              <a:t>распространено среди детей, забавляющихся на</a:t>
            </a:r>
          </a:p>
          <a:p>
            <a:pPr>
              <a:buNone/>
            </a:pPr>
            <a:r>
              <a:rPr lang="ru-RU" dirty="0" smtClean="0"/>
              <a:t>дачах и в Летнем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Волк и гуси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Несколько детей становятся в один ряд с название гусей и держатся за полы платья </a:t>
            </a:r>
          </a:p>
          <a:p>
            <a:pPr>
              <a:buNone/>
            </a:pPr>
            <a:r>
              <a:rPr lang="ru-RU" sz="1800" dirty="0" smtClean="0"/>
              <a:t>друг у друга; впереди их стоит бойкий мальчик, так называемый гусак: он защищает</a:t>
            </a:r>
          </a:p>
          <a:p>
            <a:pPr>
              <a:buNone/>
            </a:pPr>
            <a:r>
              <a:rPr lang="ru-RU" sz="1800" dirty="0" smtClean="0"/>
              <a:t>остальных гусей от нападения волка, который старается унести гуся или гусенка. Волк</a:t>
            </a:r>
          </a:p>
          <a:p>
            <a:pPr>
              <a:buNone/>
            </a:pPr>
            <a:r>
              <a:rPr lang="ru-RU" sz="1800" dirty="0" smtClean="0"/>
              <a:t>не может хватать ни из середины, ни из первых, но должен уносить с конца. Он бегает </a:t>
            </a:r>
          </a:p>
          <a:p>
            <a:pPr>
              <a:buNone/>
            </a:pPr>
            <a:r>
              <a:rPr lang="ru-RU" sz="1800" dirty="0" smtClean="0"/>
              <a:t>до тех пор, пока не расстроит ряд и не схватит с конца, и таким образом продолжает</a:t>
            </a:r>
          </a:p>
          <a:p>
            <a:pPr>
              <a:buNone/>
            </a:pPr>
            <a:r>
              <a:rPr lang="ru-RU" sz="1800" dirty="0" smtClean="0"/>
              <a:t>ловить. Потом нападает на самого гусака и терзает его. Эта игра выражает то же</a:t>
            </a:r>
          </a:p>
          <a:p>
            <a:pPr>
              <a:buNone/>
            </a:pPr>
            <a:r>
              <a:rPr lang="ru-RU" sz="1800" dirty="0" smtClean="0"/>
              <a:t>значение, что игра в голубя. Она распространена преимущественно в Литве и в</a:t>
            </a:r>
          </a:p>
          <a:p>
            <a:pPr>
              <a:buNone/>
            </a:pPr>
            <a:r>
              <a:rPr lang="ru-RU" sz="1800" dirty="0" smtClean="0"/>
              <a:t>некоторых местах Белоруссии и Малороссии.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933056"/>
            <a:ext cx="6076950" cy="27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Народные игры Девичьи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00507"/>
            <a:ext cx="7158401" cy="469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754760" cy="850106"/>
          </a:xfrm>
        </p:spPr>
        <p:txBody>
          <a:bodyPr/>
          <a:lstStyle/>
          <a:p>
            <a:r>
              <a:rPr lang="ru-RU" dirty="0" smtClean="0"/>
              <a:t>    Обруч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13384"/>
            <a:ext cx="4824536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Дети катают обруч по земле и на всем</a:t>
            </a:r>
          </a:p>
          <a:p>
            <a:pPr>
              <a:buNone/>
            </a:pPr>
            <a:r>
              <a:rPr lang="ru-RU" dirty="0" smtClean="0"/>
              <a:t>его бегу подбивают длинной палочкой.</a:t>
            </a:r>
          </a:p>
          <a:p>
            <a:pPr>
              <a:buNone/>
            </a:pPr>
            <a:r>
              <a:rPr lang="ru-RU" dirty="0" smtClean="0"/>
              <a:t>Игра в обруч, называемая еще серсо, </a:t>
            </a:r>
          </a:p>
          <a:p>
            <a:pPr>
              <a:buNone/>
            </a:pPr>
            <a:r>
              <a:rPr lang="ru-RU" dirty="0" smtClean="0"/>
              <a:t>перенята нами от иностранцев и вошла в </a:t>
            </a:r>
          </a:p>
          <a:p>
            <a:pPr>
              <a:buNone/>
            </a:pPr>
            <a:r>
              <a:rPr lang="ru-RU" dirty="0" smtClean="0"/>
              <a:t>обиход не ранее конца XVIII века. Она </a:t>
            </a:r>
          </a:p>
          <a:p>
            <a:pPr>
              <a:buNone/>
            </a:pPr>
            <a:r>
              <a:rPr lang="ru-RU" dirty="0" smtClean="0"/>
              <a:t>— забава не детей, но взрослых </a:t>
            </a:r>
          </a:p>
          <a:p>
            <a:pPr>
              <a:buNone/>
            </a:pPr>
            <a:r>
              <a:rPr lang="ru-RU" dirty="0" smtClean="0"/>
              <a:t>барышень и дам. Игроки становятся на</a:t>
            </a:r>
          </a:p>
          <a:p>
            <a:pPr>
              <a:buNone/>
            </a:pPr>
            <a:r>
              <a:rPr lang="ru-RU" dirty="0" smtClean="0"/>
              <a:t>известное расстояние друг против друга </a:t>
            </a:r>
          </a:p>
          <a:p>
            <a:pPr>
              <a:buNone/>
            </a:pPr>
            <a:r>
              <a:rPr lang="ru-RU" dirty="0" smtClean="0"/>
              <a:t>и бросают вверх круг, стараясь на лету</a:t>
            </a:r>
          </a:p>
          <a:p>
            <a:pPr>
              <a:buNone/>
            </a:pPr>
            <a:r>
              <a:rPr lang="ru-RU" dirty="0" smtClean="0"/>
              <a:t>схватить его на свой кий. Тут нужно</a:t>
            </a:r>
          </a:p>
          <a:p>
            <a:pPr>
              <a:buNone/>
            </a:pPr>
            <a:r>
              <a:rPr lang="ru-RU" dirty="0" smtClean="0"/>
              <a:t>иметь особую ловкость, но очень многие </a:t>
            </a:r>
          </a:p>
          <a:p>
            <a:pPr>
              <a:buNone/>
            </a:pPr>
            <a:r>
              <a:rPr lang="ru-RU" dirty="0" smtClean="0"/>
              <a:t>из дам так искусны, что редко делают </a:t>
            </a:r>
          </a:p>
          <a:p>
            <a:pPr>
              <a:buNone/>
            </a:pPr>
            <a:r>
              <a:rPr lang="ru-RU" dirty="0" smtClean="0"/>
              <a:t>промах. В этой забаве принимают </a:t>
            </a:r>
          </a:p>
          <a:p>
            <a:pPr>
              <a:buNone/>
            </a:pPr>
            <a:r>
              <a:rPr lang="ru-RU" dirty="0" smtClean="0"/>
              <a:t>участие и мужчины. Обруч и серсо — </a:t>
            </a:r>
          </a:p>
          <a:p>
            <a:pPr>
              <a:buNone/>
            </a:pPr>
            <a:r>
              <a:rPr lang="ru-RU" dirty="0" smtClean="0"/>
              <a:t>одно и то же, есть гимнастическое </a:t>
            </a:r>
          </a:p>
          <a:p>
            <a:pPr>
              <a:buNone/>
            </a:pPr>
            <a:r>
              <a:rPr lang="ru-RU" dirty="0" smtClean="0"/>
              <a:t>занятие.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052736"/>
            <a:ext cx="35052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Народные игры-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это яркое выражение народа в них играющего, отражение этноса в целом и истории его развития. Вместе с тем, на игры можно посмотреть, и с точки зрения педагогики и психологии, как средства образования и воспитания. В дополнении ко всему, это и отличный способ укрепить свой дух, свое тело, развить процессы мышления, фантазерства, эмоциональную составляющую нашей жизни. Русский народ многие процессы своей жизнедеятельности отражал именно таким образом, через игру.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ru-RU" dirty="0" smtClean="0"/>
              <a:t>Мак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Несколько девушек, собравшись на лугу, в поле или </a:t>
            </a:r>
          </a:p>
          <a:p>
            <a:pPr>
              <a:buNone/>
            </a:pPr>
            <a:r>
              <a:rPr lang="ru-RU" dirty="0" smtClean="0"/>
              <a:t>около домов, означают одного какого-либо мальчика </a:t>
            </a:r>
          </a:p>
          <a:p>
            <a:pPr>
              <a:buNone/>
            </a:pPr>
            <a:r>
              <a:rPr lang="ru-RU" dirty="0" smtClean="0"/>
              <a:t>земледельцем; сажают его посредине своего  круга и,</a:t>
            </a:r>
          </a:p>
          <a:p>
            <a:pPr>
              <a:buNone/>
            </a:pPr>
            <a:r>
              <a:rPr lang="ru-RU" dirty="0" smtClean="0"/>
              <a:t>взявшись за руки, </a:t>
            </a:r>
          </a:p>
          <a:p>
            <a:pPr>
              <a:buNone/>
            </a:pPr>
            <a:r>
              <a:rPr lang="ru-RU" dirty="0" smtClean="0"/>
              <a:t>поют:</a:t>
            </a:r>
          </a:p>
          <a:p>
            <a:pPr>
              <a:buNone/>
            </a:pPr>
            <a:r>
              <a:rPr lang="ru-RU" dirty="0" err="1" smtClean="0"/>
              <a:t>Маки-маковычки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Золотые </a:t>
            </a:r>
            <a:r>
              <a:rPr lang="ru-RU" dirty="0" err="1" smtClean="0"/>
              <a:t>головочки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подзагорье</a:t>
            </a:r>
            <a:r>
              <a:rPr lang="ru-RU" dirty="0" smtClean="0"/>
              <a:t> зеленый</a:t>
            </a:r>
          </a:p>
          <a:p>
            <a:pPr>
              <a:buNone/>
            </a:pPr>
            <a:r>
              <a:rPr lang="ru-RU" dirty="0" smtClean="0"/>
              <a:t>мак.</a:t>
            </a:r>
          </a:p>
          <a:p>
            <a:pPr>
              <a:buNone/>
            </a:pPr>
            <a:r>
              <a:rPr lang="ru-RU" dirty="0" err="1" smtClean="0"/>
              <a:t>Маки-маковычки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Золотые </a:t>
            </a:r>
            <a:r>
              <a:rPr lang="ru-RU" dirty="0" err="1" smtClean="0"/>
              <a:t>головочки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2492896"/>
            <a:ext cx="5191894" cy="419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/>
          <a:lstStyle/>
          <a:p>
            <a:r>
              <a:rPr lang="ru-RU" dirty="0" smtClean="0"/>
              <a:t>Игра в Горелки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896544" cy="496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Душенька сестрица, миленький </a:t>
            </a:r>
          </a:p>
          <a:p>
            <a:pPr>
              <a:buNone/>
            </a:pPr>
            <a:r>
              <a:rPr lang="ru-RU" dirty="0" smtClean="0"/>
              <a:t>братец, </a:t>
            </a:r>
            <a:r>
              <a:rPr lang="ru-RU" dirty="0" err="1" smtClean="0"/>
              <a:t>приймите</a:t>
            </a:r>
            <a:r>
              <a:rPr lang="ru-RU" dirty="0" smtClean="0"/>
              <a:t> меня! Ей отвечают: </a:t>
            </a:r>
          </a:p>
          <a:p>
            <a:pPr>
              <a:buNone/>
            </a:pPr>
            <a:r>
              <a:rPr lang="ru-RU" dirty="0" smtClean="0"/>
              <a:t>«Садись с нами, миленькая сестрица». </a:t>
            </a:r>
          </a:p>
          <a:p>
            <a:pPr>
              <a:buNone/>
            </a:pPr>
            <a:r>
              <a:rPr lang="ru-RU" dirty="0" smtClean="0"/>
              <a:t>В других местах говорят: «Иди, садись с</a:t>
            </a:r>
          </a:p>
          <a:p>
            <a:pPr>
              <a:buNone/>
            </a:pPr>
            <a:r>
              <a:rPr lang="ru-RU" dirty="0" smtClean="0"/>
              <a:t>нами». Она идет, садится кому-либо на </a:t>
            </a:r>
          </a:p>
          <a:p>
            <a:pPr>
              <a:buNone/>
            </a:pPr>
            <a:r>
              <a:rPr lang="ru-RU" dirty="0" smtClean="0"/>
              <a:t>колени и говорит: «Сижу посижу». У </a:t>
            </a:r>
          </a:p>
          <a:p>
            <a:pPr>
              <a:buNone/>
            </a:pPr>
            <a:r>
              <a:rPr lang="ru-RU" dirty="0" smtClean="0"/>
              <a:t>кого она сидит, тот должен молчать, а</a:t>
            </a:r>
          </a:p>
          <a:p>
            <a:pPr>
              <a:buNone/>
            </a:pPr>
            <a:r>
              <a:rPr lang="ru-RU" dirty="0" smtClean="0"/>
              <a:t>остальные спрашивают: «У кого она </a:t>
            </a:r>
          </a:p>
          <a:p>
            <a:pPr>
              <a:buNone/>
            </a:pPr>
            <a:r>
              <a:rPr lang="ru-RU" dirty="0" smtClean="0"/>
              <a:t>сидит?» Если отгадает, то тому играть </a:t>
            </a:r>
          </a:p>
          <a:p>
            <a:pPr>
              <a:buNone/>
            </a:pPr>
            <a:r>
              <a:rPr lang="ru-RU" dirty="0" err="1" smtClean="0"/>
              <a:t>сижу-посижу</a:t>
            </a:r>
            <a:r>
              <a:rPr lang="ru-RU" dirty="0" smtClean="0"/>
              <a:t>. Случается, что девушка </a:t>
            </a:r>
          </a:p>
          <a:p>
            <a:pPr>
              <a:buNone/>
            </a:pPr>
            <a:r>
              <a:rPr lang="ru-RU" dirty="0" smtClean="0"/>
              <a:t>сидит да посиживает на коленях милого</a:t>
            </a:r>
          </a:p>
          <a:p>
            <a:pPr>
              <a:buNone/>
            </a:pPr>
            <a:r>
              <a:rPr lang="ru-RU" dirty="0" smtClean="0"/>
              <a:t> ее сердцу, притворяясь, что не знает,—</a:t>
            </a:r>
          </a:p>
          <a:p>
            <a:pPr>
              <a:buNone/>
            </a:pPr>
            <a:r>
              <a:rPr lang="ru-RU" dirty="0" smtClean="0"/>
              <a:t> женское лукавство! Мужчины хохочут и </a:t>
            </a:r>
          </a:p>
          <a:p>
            <a:pPr>
              <a:buNone/>
            </a:pPr>
            <a:r>
              <a:rPr lang="ru-RU" dirty="0" smtClean="0"/>
              <a:t>бьют в ладоши, а девушки досадуют и с </a:t>
            </a:r>
          </a:p>
          <a:p>
            <a:pPr>
              <a:buNone/>
            </a:pPr>
            <a:r>
              <a:rPr lang="ru-RU" dirty="0" smtClean="0"/>
              <a:t>завистью смотрят на подругу.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2060848"/>
            <a:ext cx="3505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dirty="0" smtClean="0"/>
              <a:t>Без соли соль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Эта игра живая и редко проходит без ссоры. Девушки бросают между собой жребий,</a:t>
            </a:r>
          </a:p>
          <a:p>
            <a:pPr>
              <a:buNone/>
            </a:pPr>
            <a:r>
              <a:rPr lang="ru-RU" sz="1800" dirty="0" smtClean="0"/>
              <a:t>кому из них сидеть с завязанными или зажмуренными глазами, а кому ловить и</a:t>
            </a:r>
          </a:p>
          <a:p>
            <a:pPr>
              <a:buNone/>
            </a:pPr>
            <a:r>
              <a:rPr lang="ru-RU" sz="1800" dirty="0" smtClean="0"/>
              <a:t>перескакивать через ноги с закрытыми глазами. Кому выпала участь сидеть, садятся</a:t>
            </a:r>
          </a:p>
          <a:p>
            <a:pPr>
              <a:buNone/>
            </a:pPr>
            <a:r>
              <a:rPr lang="ru-RU" sz="1800" dirty="0" smtClean="0"/>
              <a:t>друг против друга с протянутыми ногами, зажмурив глаза и заложив за спину руки.</a:t>
            </a:r>
          </a:p>
          <a:p>
            <a:pPr>
              <a:buNone/>
            </a:pPr>
            <a:r>
              <a:rPr lang="ru-RU" sz="1800" dirty="0" smtClean="0"/>
              <a:t>Прочие девушки, приговаривая: «Без соли соль», перескакивают через их ноги;</a:t>
            </a:r>
          </a:p>
          <a:p>
            <a:pPr>
              <a:buNone/>
            </a:pPr>
            <a:r>
              <a:rPr lang="ru-RU" sz="1800" dirty="0" smtClean="0"/>
              <a:t>сидящие же должны ловить. Пойманная часто огорчается, говоря, что ее поймали с </a:t>
            </a:r>
          </a:p>
          <a:p>
            <a:pPr>
              <a:buNone/>
            </a:pPr>
            <a:r>
              <a:rPr lang="ru-RU" sz="1800" dirty="0" smtClean="0"/>
              <a:t>открытыми глазами. Начинаются упреки, за упреками — укоризны. Но старушки, </a:t>
            </a:r>
          </a:p>
          <a:p>
            <a:pPr>
              <a:buNone/>
            </a:pPr>
            <a:r>
              <a:rPr lang="ru-RU" sz="1800" dirty="0" smtClean="0"/>
              <a:t>наблюдающие за играми, мирят их. Пойманная садится на место поймавшей, и игра </a:t>
            </a:r>
          </a:p>
          <a:p>
            <a:pPr>
              <a:buNone/>
            </a:pPr>
            <a:r>
              <a:rPr lang="ru-RU" sz="1800" dirty="0" smtClean="0"/>
              <a:t>продолжается снова.</a:t>
            </a:r>
          </a:p>
          <a:p>
            <a:endParaRPr lang="ru-RU" sz="1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437112"/>
            <a:ext cx="6677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игры Мужские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556792"/>
            <a:ext cx="6543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8496944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ru-RU" dirty="0" smtClean="0"/>
              <a:t>Мяч об землю и об стену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6642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Один из играющих бьет об землю мяч так, чтобы от удара он </a:t>
            </a:r>
          </a:p>
          <a:p>
            <a:pPr>
              <a:buNone/>
            </a:pPr>
            <a:r>
              <a:rPr lang="ru-RU" dirty="0" smtClean="0"/>
              <a:t>делал бы высокие скачки, и во время скачков ловит его через ногу</a:t>
            </a:r>
          </a:p>
          <a:p>
            <a:pPr>
              <a:buNone/>
            </a:pPr>
            <a:r>
              <a:rPr lang="ru-RU" dirty="0" smtClean="0"/>
              <a:t>и руку и продолжает до тех пор, пока сделает промах. Игра об </a:t>
            </a:r>
          </a:p>
          <a:p>
            <a:pPr>
              <a:buNone/>
            </a:pPr>
            <a:r>
              <a:rPr lang="ru-RU" dirty="0" smtClean="0"/>
              <a:t>стену состоит в том, чтобы бить мячом об стену и</a:t>
            </a:r>
          </a:p>
          <a:p>
            <a:pPr>
              <a:buNone/>
            </a:pPr>
            <a:r>
              <a:rPr lang="ru-RU" dirty="0" smtClean="0"/>
              <a:t>отскакивающий мяч подхватывать через ногу или руку и не дать</a:t>
            </a:r>
          </a:p>
          <a:p>
            <a:pPr>
              <a:buNone/>
            </a:pPr>
            <a:r>
              <a:rPr lang="ru-RU" dirty="0" smtClean="0"/>
              <a:t>упасть ему на землю. Эти мячи набивают конским волосом, </a:t>
            </a:r>
          </a:p>
          <a:p>
            <a:pPr>
              <a:buNone/>
            </a:pPr>
            <a:r>
              <a:rPr lang="ru-RU" dirty="0" smtClean="0"/>
              <a:t>обтягивают кожей, иногда разноцветной, и продают игрокам.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этой игре используется мяч. Выкапывают небольшую</a:t>
            </a:r>
          </a:p>
          <a:p>
            <a:pPr>
              <a:buNone/>
            </a:pPr>
            <a:r>
              <a:rPr lang="ru-RU" dirty="0" smtClean="0"/>
              <a:t>в земле ямочку, кладут мяч на деревянной дощечке и</a:t>
            </a:r>
          </a:p>
          <a:p>
            <a:pPr>
              <a:buNone/>
            </a:pPr>
            <a:r>
              <a:rPr lang="ru-RU" dirty="0" smtClean="0"/>
              <a:t>бьют по ней палкой. Кому раньше бить, бросают </a:t>
            </a:r>
          </a:p>
          <a:p>
            <a:pPr>
              <a:buNone/>
            </a:pPr>
            <a:r>
              <a:rPr lang="ru-RU" dirty="0" smtClean="0"/>
              <a:t>жребий, т. е. меряются на палке, и чья рука остановится </a:t>
            </a:r>
          </a:p>
          <a:p>
            <a:pPr>
              <a:buNone/>
            </a:pPr>
            <a:r>
              <a:rPr lang="ru-RU" dirty="0" smtClean="0"/>
              <a:t>на верхушке, тому </a:t>
            </a:r>
          </a:p>
          <a:p>
            <a:pPr>
              <a:buNone/>
            </a:pPr>
            <a:r>
              <a:rPr lang="ru-RU" dirty="0" smtClean="0"/>
              <a:t>начинать, </a:t>
            </a:r>
          </a:p>
          <a:p>
            <a:pPr>
              <a:buNone/>
            </a:pPr>
            <a:r>
              <a:rPr lang="ru-RU" dirty="0" smtClean="0"/>
              <a:t>остальные идут в </a:t>
            </a:r>
          </a:p>
          <a:p>
            <a:pPr>
              <a:buNone/>
            </a:pPr>
            <a:r>
              <a:rPr lang="ru-RU" dirty="0" smtClean="0"/>
              <a:t>поле. Поймавший </a:t>
            </a:r>
          </a:p>
          <a:p>
            <a:pPr>
              <a:buNone/>
            </a:pPr>
            <a:r>
              <a:rPr lang="ru-RU" dirty="0" smtClean="0"/>
              <a:t>мяч сменяет </a:t>
            </a:r>
          </a:p>
          <a:p>
            <a:pPr>
              <a:buNone/>
            </a:pPr>
            <a:r>
              <a:rPr lang="ru-RU" dirty="0" smtClean="0"/>
              <a:t>играющего.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501008"/>
            <a:ext cx="56578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952328" cy="648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4392488" cy="850106"/>
          </a:xfrm>
        </p:spPr>
        <p:txBody>
          <a:bodyPr/>
          <a:lstStyle/>
          <a:p>
            <a:r>
              <a:rPr lang="ru-RU" dirty="0" err="1" smtClean="0"/>
              <a:t>Чекарда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5688632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Само название «</a:t>
            </a:r>
            <a:r>
              <a:rPr lang="ru-RU" sz="1400" dirty="0" err="1" smtClean="0"/>
              <a:t>чекарда</a:t>
            </a:r>
            <a:r>
              <a:rPr lang="ru-RU" sz="1400" dirty="0" smtClean="0"/>
              <a:t>» — татарское, и эта игра перешла к нам от </a:t>
            </a:r>
          </a:p>
          <a:p>
            <a:pPr>
              <a:buNone/>
            </a:pPr>
            <a:r>
              <a:rPr lang="ru-RU" sz="1400" dirty="0" smtClean="0"/>
              <a:t>татар, во время порабощения. Игроки разделяются на две половины; </a:t>
            </a:r>
          </a:p>
          <a:p>
            <a:pPr>
              <a:buNone/>
            </a:pPr>
            <a:r>
              <a:rPr lang="ru-RU" sz="1400" dirty="0" smtClean="0"/>
              <a:t>избранные от двух половин конаются между собой. Половина</a:t>
            </a:r>
          </a:p>
          <a:p>
            <a:pPr>
              <a:buNone/>
            </a:pPr>
            <a:r>
              <a:rPr lang="ru-RU" sz="1400" dirty="0" smtClean="0"/>
              <a:t>игроков, которой досталось по копанью поверенного (так </a:t>
            </a:r>
          </a:p>
          <a:p>
            <a:pPr>
              <a:buNone/>
            </a:pPr>
            <a:r>
              <a:rPr lang="ru-RU" sz="1400" dirty="0" smtClean="0"/>
              <a:t>выражаются) быть нагнувшимися, становится к стене, и один из</a:t>
            </a:r>
          </a:p>
          <a:p>
            <a:pPr>
              <a:buNone/>
            </a:pPr>
            <a:r>
              <a:rPr lang="ru-RU" sz="1400" dirty="0" smtClean="0"/>
              <a:t>игроков упирается об стену своей головой; позади его становится </a:t>
            </a:r>
          </a:p>
          <a:p>
            <a:pPr>
              <a:buNone/>
            </a:pPr>
            <a:r>
              <a:rPr lang="ru-RU" sz="1400" dirty="0" smtClean="0"/>
              <a:t>другой в таком же положении, как первый, исключая то, что он </a:t>
            </a:r>
          </a:p>
          <a:p>
            <a:pPr>
              <a:buNone/>
            </a:pPr>
            <a:r>
              <a:rPr lang="ru-RU" sz="1400" dirty="0" smtClean="0"/>
              <a:t>держит голову под мышкой первого для предохранения ее от ушибов</a:t>
            </a:r>
          </a:p>
          <a:p>
            <a:pPr>
              <a:buNone/>
            </a:pPr>
            <a:r>
              <a:rPr lang="ru-RU" sz="1400" dirty="0" smtClean="0"/>
              <a:t>во время игры; за ним становится третий точно также, а потом и все</a:t>
            </a:r>
          </a:p>
          <a:p>
            <a:pPr>
              <a:buNone/>
            </a:pPr>
            <a:r>
              <a:rPr lang="ru-RU" sz="1400" dirty="0" smtClean="0"/>
              <a:t>остальные. Составляющие другую половину прыгают один за другим</a:t>
            </a:r>
          </a:p>
          <a:p>
            <a:pPr>
              <a:buNone/>
            </a:pPr>
            <a:r>
              <a:rPr lang="ru-RU" sz="1400" dirty="0" smtClean="0"/>
              <a:t>на нагнувшихся и садятся верхом, ни за что и ни за кого не держась. </a:t>
            </a:r>
          </a:p>
          <a:p>
            <a:pPr>
              <a:buNone/>
            </a:pPr>
            <a:r>
              <a:rPr lang="ru-RU" sz="1400" dirty="0" smtClean="0"/>
              <a:t>Вспрыгнувший последним ударяет три раза в ладони и кричит </a:t>
            </a:r>
          </a:p>
          <a:p>
            <a:pPr>
              <a:buNone/>
            </a:pPr>
            <a:r>
              <a:rPr lang="ru-RU" sz="1400" dirty="0" smtClean="0"/>
              <a:t>«</a:t>
            </a:r>
            <a:r>
              <a:rPr lang="ru-RU" sz="1400" dirty="0" err="1" smtClean="0"/>
              <a:t>Чекарда</a:t>
            </a:r>
            <a:r>
              <a:rPr lang="ru-RU" sz="1400" dirty="0" smtClean="0"/>
              <a:t>, ярда!» Если из вспрыгнувших никто не упадет и потом из </a:t>
            </a:r>
          </a:p>
          <a:p>
            <a:pPr>
              <a:buNone/>
            </a:pPr>
            <a:r>
              <a:rPr lang="ru-RU" sz="1400" dirty="0" smtClean="0"/>
              <a:t>соскочивших тоже никто не упадет, то продолжают вспрыгивать и</a:t>
            </a:r>
          </a:p>
          <a:p>
            <a:pPr>
              <a:buNone/>
            </a:pPr>
            <a:r>
              <a:rPr lang="ru-RU" sz="1400" dirty="0" smtClean="0"/>
              <a:t>соскакивать до тех пор, пока кто не промахнется. Тут много зависит</a:t>
            </a:r>
          </a:p>
          <a:p>
            <a:pPr>
              <a:buNone/>
            </a:pPr>
            <a:r>
              <a:rPr lang="ru-RU" sz="1400" dirty="0" smtClean="0"/>
              <a:t>от ловкости вскакивать и соскакивать, а потому первая половина</a:t>
            </a:r>
          </a:p>
          <a:p>
            <a:pPr>
              <a:buNone/>
            </a:pPr>
            <a:r>
              <a:rPr lang="ru-RU" sz="1400" dirty="0" smtClean="0"/>
              <a:t>замучивается второй.  Если кто-то промахнется из них, тогда и первая</a:t>
            </a:r>
          </a:p>
          <a:p>
            <a:pPr>
              <a:buNone/>
            </a:pPr>
            <a:r>
              <a:rPr lang="ru-RU" sz="1400" dirty="0" smtClean="0"/>
              <a:t>половина начинает так же ездить на них, как вторая.</a:t>
            </a:r>
          </a:p>
          <a:p>
            <a:pPr>
              <a:buNone/>
            </a:pPr>
            <a:r>
              <a:rPr lang="ru-RU" sz="1400" dirty="0" smtClean="0"/>
              <a:t>Эта игра доходит иногда до крайности: от </a:t>
            </a:r>
            <a:r>
              <a:rPr lang="ru-RU" sz="1400" dirty="0" err="1" smtClean="0"/>
              <a:t>вскакиваний</a:t>
            </a:r>
            <a:r>
              <a:rPr lang="ru-RU" sz="1400" dirty="0" smtClean="0"/>
              <a:t> и </a:t>
            </a:r>
          </a:p>
          <a:p>
            <a:pPr>
              <a:buNone/>
            </a:pPr>
            <a:r>
              <a:rPr lang="ru-RU" sz="1400" dirty="0" err="1" smtClean="0"/>
              <a:t>соскакиваний</a:t>
            </a:r>
            <a:r>
              <a:rPr lang="ru-RU" sz="1400" dirty="0" smtClean="0"/>
              <a:t> надсаживают спину и бока, отчего долго не могут их </a:t>
            </a:r>
          </a:p>
          <a:p>
            <a:pPr>
              <a:buNone/>
            </a:pPr>
            <a:r>
              <a:rPr lang="ru-RU" sz="1400" dirty="0" smtClean="0"/>
              <a:t>разогнуть.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Пристенок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5112568" cy="46805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Это игра — денежная, принадлежит к запрещенным и </a:t>
            </a:r>
          </a:p>
          <a:p>
            <a:pPr>
              <a:buNone/>
            </a:pPr>
            <a:r>
              <a:rPr lang="ru-RU" dirty="0" smtClean="0"/>
              <a:t>называется в иных местах орел и орлик. По праздничным</a:t>
            </a:r>
          </a:p>
          <a:p>
            <a:pPr>
              <a:buNone/>
            </a:pPr>
            <a:r>
              <a:rPr lang="ru-RU" dirty="0" smtClean="0"/>
              <a:t>дням рабочий и ремесленный народ, собравшись на</a:t>
            </a:r>
          </a:p>
          <a:p>
            <a:pPr>
              <a:buNone/>
            </a:pPr>
            <a:r>
              <a:rPr lang="ru-RU" dirty="0" smtClean="0"/>
              <a:t>улице, бросает вверх грош или пятак Если он падает </a:t>
            </a:r>
          </a:p>
          <a:p>
            <a:pPr>
              <a:buNone/>
            </a:pPr>
            <a:r>
              <a:rPr lang="ru-RU" dirty="0" smtClean="0"/>
              <a:t>орлом, то это выигрыш; если другой стороной — </a:t>
            </a:r>
          </a:p>
          <a:p>
            <a:pPr>
              <a:buNone/>
            </a:pPr>
            <a:r>
              <a:rPr lang="ru-RU" dirty="0" smtClean="0"/>
              <a:t>проигрыш. Эта игра доводит многих до разорения, и очень</a:t>
            </a:r>
          </a:p>
          <a:p>
            <a:pPr>
              <a:buNone/>
            </a:pPr>
            <a:r>
              <a:rPr lang="ru-RU" dirty="0" smtClean="0"/>
              <a:t>часто игроки проигрывают свою одежду. Проигравшие </a:t>
            </a:r>
          </a:p>
          <a:p>
            <a:pPr>
              <a:buNone/>
            </a:pPr>
            <a:r>
              <a:rPr lang="ru-RU" dirty="0" smtClean="0"/>
              <a:t>выходят из себя: устраивают ссоры, драки и буйства.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Есть еще игра в </a:t>
            </a:r>
            <a:r>
              <a:rPr lang="ru-RU" dirty="0" err="1" smtClean="0"/>
              <a:t>пристенок</a:t>
            </a:r>
            <a:r>
              <a:rPr lang="ru-RU" dirty="0" smtClean="0"/>
              <a:t> другого рода. Она состоит</a:t>
            </a:r>
          </a:p>
          <a:p>
            <a:pPr>
              <a:buNone/>
            </a:pPr>
            <a:r>
              <a:rPr lang="ru-RU" dirty="0" smtClean="0"/>
              <a:t>в том, что становятся несколько человек в один ряд около</a:t>
            </a:r>
          </a:p>
          <a:p>
            <a:pPr>
              <a:buNone/>
            </a:pPr>
            <a:r>
              <a:rPr lang="ru-RU" dirty="0" smtClean="0"/>
              <a:t>стены; разделяются на две половины, из которых одна</a:t>
            </a:r>
          </a:p>
          <a:p>
            <a:pPr>
              <a:buNone/>
            </a:pPr>
            <a:r>
              <a:rPr lang="ru-RU" dirty="0" smtClean="0"/>
              <a:t>старается выжать другую, и доходит до того, что так </a:t>
            </a:r>
          </a:p>
          <a:p>
            <a:pPr>
              <a:buNone/>
            </a:pPr>
            <a:r>
              <a:rPr lang="ru-RU" dirty="0" smtClean="0"/>
              <a:t>сильно сжимают средних, что те кричат не своим голосом.</a:t>
            </a:r>
          </a:p>
          <a:p>
            <a:pPr>
              <a:buNone/>
            </a:pPr>
            <a:r>
              <a:rPr lang="ru-RU" dirty="0" smtClean="0"/>
              <a:t>Их давят, и одно спасение, когда они успеют выскочить из </a:t>
            </a:r>
          </a:p>
          <a:p>
            <a:pPr>
              <a:buNone/>
            </a:pPr>
            <a:r>
              <a:rPr lang="ru-RU" dirty="0" smtClean="0"/>
              <a:t>середины. В этой забаве принимают участие и резвые </a:t>
            </a:r>
          </a:p>
          <a:p>
            <a:pPr>
              <a:buNone/>
            </a:pPr>
            <a:r>
              <a:rPr lang="ru-RU" dirty="0" smtClean="0"/>
              <a:t>девушки, только в своем кругу; если же вмешаются в их</a:t>
            </a:r>
          </a:p>
          <a:p>
            <a:pPr>
              <a:buNone/>
            </a:pPr>
            <a:r>
              <a:rPr lang="ru-RU" dirty="0" smtClean="0"/>
              <a:t>круг мужчины, то происходят большие со стороны </a:t>
            </a:r>
          </a:p>
          <a:p>
            <a:pPr>
              <a:buNone/>
            </a:pPr>
            <a:r>
              <a:rPr lang="ru-RU" dirty="0" smtClean="0"/>
              <a:t>молодежи шалости.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412776"/>
            <a:ext cx="324003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Русские народные игры для мужчин и женщин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62900" cy="43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Соседи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Девушки и мужчины садятся в кружок. Кто-то подходит к сидящему с краю или к сидящему </a:t>
            </a:r>
          </a:p>
          <a:p>
            <a:pPr>
              <a:buNone/>
            </a:pPr>
            <a:r>
              <a:rPr lang="ru-RU" sz="1600" dirty="0" smtClean="0"/>
              <a:t>посредине и спрашивает его: «Хорош ли ваш сосед?» Если он отвечает, что хорош, то </a:t>
            </a:r>
          </a:p>
          <a:p>
            <a:pPr>
              <a:buNone/>
            </a:pPr>
            <a:r>
              <a:rPr lang="ru-RU" sz="1600" dirty="0" smtClean="0"/>
              <a:t>спрашивает другого; кто </a:t>
            </a:r>
          </a:p>
          <a:p>
            <a:pPr>
              <a:buNone/>
            </a:pPr>
            <a:r>
              <a:rPr lang="ru-RU" sz="1600" dirty="0" smtClean="0"/>
              <a:t>скажет, что нехорош, то он </a:t>
            </a:r>
          </a:p>
          <a:p>
            <a:pPr>
              <a:buNone/>
            </a:pPr>
            <a:r>
              <a:rPr lang="ru-RU" sz="1600" dirty="0" smtClean="0"/>
              <a:t>спрашивает его: </a:t>
            </a:r>
          </a:p>
          <a:p>
            <a:pPr>
              <a:buNone/>
            </a:pPr>
            <a:r>
              <a:rPr lang="ru-RU" sz="1600" dirty="0" smtClean="0"/>
              <a:t>«Кто вам нравится?»</a:t>
            </a:r>
          </a:p>
          <a:p>
            <a:pPr>
              <a:buNone/>
            </a:pPr>
            <a:r>
              <a:rPr lang="ru-RU" sz="1600" dirty="0" smtClean="0"/>
              <a:t> — «Вот этот». </a:t>
            </a:r>
          </a:p>
          <a:p>
            <a:pPr>
              <a:buNone/>
            </a:pPr>
            <a:r>
              <a:rPr lang="ru-RU" sz="1600" dirty="0" smtClean="0"/>
              <a:t>Про кого он так скажет, тот </a:t>
            </a:r>
          </a:p>
          <a:p>
            <a:pPr>
              <a:buNone/>
            </a:pPr>
            <a:r>
              <a:rPr lang="ru-RU" sz="1600" dirty="0" smtClean="0"/>
              <a:t>должен сесть возле него, </a:t>
            </a:r>
          </a:p>
          <a:p>
            <a:pPr>
              <a:buNone/>
            </a:pPr>
            <a:r>
              <a:rPr lang="ru-RU" sz="1600" dirty="0" smtClean="0"/>
              <a:t>поцеловать, произнеся:</a:t>
            </a:r>
          </a:p>
          <a:p>
            <a:pPr>
              <a:buNone/>
            </a:pPr>
            <a:r>
              <a:rPr lang="ru-RU" sz="1600" dirty="0" smtClean="0"/>
              <a:t>«Здорово, сосед». </a:t>
            </a:r>
          </a:p>
          <a:p>
            <a:pPr>
              <a:buNone/>
            </a:pPr>
            <a:r>
              <a:rPr lang="ru-RU" sz="1600" dirty="0" smtClean="0"/>
              <a:t>И так спрашивают всех </a:t>
            </a:r>
          </a:p>
          <a:p>
            <a:pPr>
              <a:buNone/>
            </a:pPr>
            <a:r>
              <a:rPr lang="ru-RU" sz="1600" dirty="0" smtClean="0"/>
              <a:t>поочередно. Кто из соседей </a:t>
            </a:r>
          </a:p>
          <a:p>
            <a:pPr>
              <a:buNone/>
            </a:pPr>
            <a:r>
              <a:rPr lang="ru-RU" sz="1600" dirty="0" smtClean="0"/>
              <a:t>был назван нехорошим, тот </a:t>
            </a:r>
          </a:p>
          <a:p>
            <a:pPr>
              <a:buNone/>
            </a:pPr>
            <a:r>
              <a:rPr lang="ru-RU" sz="1600" dirty="0" smtClean="0"/>
              <a:t>выходит из своего места и начинает спрашивать, а место его занимает прежде спрашивавший. </a:t>
            </a:r>
          </a:p>
          <a:p>
            <a:pPr>
              <a:buNone/>
            </a:pPr>
            <a:r>
              <a:rPr lang="ru-RU" sz="1600" dirty="0" smtClean="0"/>
              <a:t>Немногие могут похвалиться  хорошим соседством, оттого добрый сосед — клад; с таким </a:t>
            </a:r>
          </a:p>
          <a:p>
            <a:pPr>
              <a:buNone/>
            </a:pPr>
            <a:r>
              <a:rPr lang="ru-RU" sz="1600" dirty="0" smtClean="0"/>
              <a:t>соседом встречаются по-дружески,  желают иметь его в соседстве и дорожат им.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700808"/>
            <a:ext cx="5631743" cy="34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Катание с гор и на санях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31683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3800" dirty="0" smtClean="0"/>
              <a:t>Катание с ледяных гор, по льду и на коньках доставляло нашим предкам не </a:t>
            </a:r>
          </a:p>
          <a:p>
            <a:pPr>
              <a:buNone/>
            </a:pPr>
            <a:r>
              <a:rPr lang="ru-RU" sz="3800" dirty="0" smtClean="0"/>
              <a:t>меньшее удовольствие. Великокняжеские дети имели в Кремлевском дворце свои </a:t>
            </a:r>
          </a:p>
          <a:p>
            <a:pPr>
              <a:buNone/>
            </a:pPr>
            <a:r>
              <a:rPr lang="ru-RU" sz="3800" dirty="0" smtClean="0"/>
              <a:t>горы и ныне их не оставляют. Царские дети, аристократы и живущие по городам и </a:t>
            </a:r>
          </a:p>
          <a:p>
            <a:pPr>
              <a:buNone/>
            </a:pPr>
            <a:r>
              <a:rPr lang="ru-RU" sz="3800" dirty="0" smtClean="0"/>
              <a:t>деревням — все любят кататься зимой с ледяных гор, а летом — с деревянных. Горы</a:t>
            </a:r>
          </a:p>
          <a:p>
            <a:pPr>
              <a:buNone/>
            </a:pPr>
            <a:r>
              <a:rPr lang="ru-RU" sz="3800" dirty="0" smtClean="0"/>
              <a:t> — чисто русская забава. Катание на санях в хорошие зимние дни — еще гораздо </a:t>
            </a:r>
          </a:p>
          <a:p>
            <a:pPr>
              <a:buNone/>
            </a:pPr>
            <a:r>
              <a:rPr lang="ru-RU" sz="3800" dirty="0" smtClean="0"/>
              <a:t>большее удовольствие как для купечества, так и дворянства. В столице хорошее </a:t>
            </a:r>
          </a:p>
          <a:p>
            <a:pPr>
              <a:buNone/>
            </a:pPr>
            <a:r>
              <a:rPr lang="ru-RU" sz="3800" dirty="0" smtClean="0"/>
              <a:t>общество, отправляясь за город на пикник, разнообразит его катанием на санях</a:t>
            </a:r>
          </a:p>
          <a:p>
            <a:endParaRPr lang="ru-RU" sz="38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776864" cy="36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Ворон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Одни девушки, а иногда вместе с парнями, играют в «ворона».</a:t>
            </a:r>
          </a:p>
          <a:p>
            <a:pPr>
              <a:buNone/>
            </a:pPr>
            <a:r>
              <a:rPr lang="ru-RU" dirty="0" smtClean="0"/>
              <a:t>Взявшись за руки, они становятся в ряд попарно. По согласию или по </a:t>
            </a:r>
          </a:p>
          <a:p>
            <a:pPr>
              <a:buNone/>
            </a:pPr>
            <a:r>
              <a:rPr lang="ru-RU" dirty="0" smtClean="0"/>
              <a:t>Жребию выбирается из них ворон. Его ставят впереди себя на</a:t>
            </a:r>
          </a:p>
          <a:p>
            <a:pPr>
              <a:buNone/>
            </a:pPr>
            <a:r>
              <a:rPr lang="ru-RU" dirty="0" smtClean="0"/>
              <a:t>несколько шагов и запрещают ему оглядываться. Задняя пара бежит </a:t>
            </a:r>
          </a:p>
          <a:p>
            <a:pPr>
              <a:buNone/>
            </a:pPr>
            <a:r>
              <a:rPr lang="ru-RU" dirty="0" smtClean="0"/>
              <a:t>вперед врозь, один по правую, а другой по левую руку ворона, и,</a:t>
            </a:r>
          </a:p>
          <a:p>
            <a:pPr>
              <a:buNone/>
            </a:pPr>
            <a:r>
              <a:rPr lang="ru-RU" dirty="0" smtClean="0"/>
              <a:t>пробежав его, стараются сбежаться вместе. Но ворон бросается их </a:t>
            </a:r>
          </a:p>
          <a:p>
            <a:pPr>
              <a:buNone/>
            </a:pPr>
            <a:r>
              <a:rPr lang="ru-RU" dirty="0" smtClean="0"/>
              <a:t>ловить, пока бегущие не схватятся за руки. Пойманный вороном</a:t>
            </a:r>
          </a:p>
          <a:p>
            <a:pPr>
              <a:buNone/>
            </a:pPr>
            <a:r>
              <a:rPr lang="ru-RU" dirty="0" smtClean="0"/>
              <a:t>становится с ним в передней паре, а оставшийся занимает </a:t>
            </a:r>
          </a:p>
          <a:p>
            <a:pPr>
              <a:buNone/>
            </a:pPr>
            <a:r>
              <a:rPr lang="ru-RU" dirty="0" smtClean="0"/>
              <a:t>место ворона, и игра </a:t>
            </a:r>
          </a:p>
          <a:p>
            <a:pPr>
              <a:buNone/>
            </a:pPr>
            <a:r>
              <a:rPr lang="ru-RU" dirty="0" smtClean="0"/>
              <a:t>продолжается, пока не </a:t>
            </a:r>
          </a:p>
          <a:p>
            <a:pPr>
              <a:buNone/>
            </a:pPr>
            <a:r>
              <a:rPr lang="ru-RU" dirty="0" smtClean="0"/>
              <a:t>разыграют ее все пары.</a:t>
            </a:r>
          </a:p>
          <a:p>
            <a:pPr>
              <a:buNone/>
            </a:pPr>
            <a:r>
              <a:rPr lang="ru-RU" dirty="0" smtClean="0"/>
              <a:t> Эту игру любят в </a:t>
            </a:r>
          </a:p>
          <a:p>
            <a:pPr>
              <a:buNone/>
            </a:pPr>
            <a:r>
              <a:rPr lang="ru-RU" dirty="0" smtClean="0"/>
              <a:t>Малороссии, и она </a:t>
            </a:r>
          </a:p>
          <a:p>
            <a:pPr>
              <a:buNone/>
            </a:pPr>
            <a:r>
              <a:rPr lang="ru-RU" dirty="0" smtClean="0"/>
              <a:t>является хорошим </a:t>
            </a:r>
          </a:p>
          <a:p>
            <a:pPr>
              <a:buNone/>
            </a:pPr>
            <a:r>
              <a:rPr lang="ru-RU" dirty="0" smtClean="0"/>
              <a:t>телесным </a:t>
            </a:r>
          </a:p>
          <a:p>
            <a:pPr>
              <a:buNone/>
            </a:pPr>
            <a:r>
              <a:rPr lang="ru-RU" dirty="0" smtClean="0"/>
              <a:t>упражнением.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4077072"/>
            <a:ext cx="571271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/>
          <a:lstStyle/>
          <a:p>
            <a:r>
              <a:rPr lang="ru-RU" dirty="0" smtClean="0"/>
              <a:t>Веревочка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1683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«Веревочка» — старинная русская свадебная игра. Сваха приносит в избу веревочку, дружка или сват </a:t>
            </a:r>
          </a:p>
          <a:p>
            <a:pPr>
              <a:buNone/>
            </a:pPr>
            <a:r>
              <a:rPr lang="ru-RU" dirty="0" smtClean="0"/>
              <a:t>скрепляет ее концы узлом. Девушки берутся за веревочку руками и становятся в кружок. Сваха входит </a:t>
            </a:r>
          </a:p>
          <a:p>
            <a:pPr>
              <a:buNone/>
            </a:pPr>
            <a:r>
              <a:rPr lang="ru-RU" dirty="0" smtClean="0"/>
              <a:t>в середину. Обойдя всех кругом, она приветствует каждую уместными при сговоре поговорками или</a:t>
            </a:r>
          </a:p>
          <a:p>
            <a:pPr>
              <a:buNone/>
            </a:pPr>
            <a:r>
              <a:rPr lang="ru-RU" dirty="0" smtClean="0"/>
              <a:t> присказками, например: «Пора девушке замуж за Старостина сына, калина, малина моя!» К другой: «У </a:t>
            </a:r>
          </a:p>
          <a:p>
            <a:pPr>
              <a:buNone/>
            </a:pPr>
            <a:r>
              <a:rPr lang="ru-RU" dirty="0" smtClean="0"/>
              <a:t>Старостина сына прянички сладкие, мед сыченой, калина, малина моя!» К следующей: «Кого люблю,</a:t>
            </a:r>
          </a:p>
          <a:p>
            <a:pPr>
              <a:buNone/>
            </a:pPr>
            <a:r>
              <a:rPr lang="ru-RU" dirty="0" smtClean="0"/>
              <a:t> тому скажу»; потом к следующей: «Тебе скажу, моя душа-красавица». </a:t>
            </a:r>
            <a:r>
              <a:rPr lang="ru-RU" dirty="0" err="1" smtClean="0"/>
              <a:t>Обратясь</a:t>
            </a:r>
            <a:r>
              <a:rPr lang="ru-RU" dirty="0" smtClean="0"/>
              <a:t> к другой: «Не ломай </a:t>
            </a:r>
          </a:p>
          <a:p>
            <a:pPr>
              <a:buNone/>
            </a:pPr>
            <a:r>
              <a:rPr lang="ru-RU" dirty="0" smtClean="0"/>
              <a:t>руки белые, бери руку суженого»,— и, обходя всех, говорит: «Одной-то нет, одной-то нет. Она ждет да </a:t>
            </a:r>
          </a:p>
          <a:p>
            <a:pPr>
              <a:buNone/>
            </a:pPr>
            <a:r>
              <a:rPr lang="ru-RU" dirty="0" smtClean="0"/>
              <a:t>пождет друга милого, суженого». На ее приветствия все улыбаются.</a:t>
            </a:r>
          </a:p>
          <a:p>
            <a:pPr>
              <a:buNone/>
            </a:pPr>
            <a:r>
              <a:rPr lang="ru-RU" dirty="0" smtClean="0"/>
              <a:t>Со временем в эту игру стали принимать и молодых парней, которые образуют вместе с девушками </a:t>
            </a:r>
          </a:p>
          <a:p>
            <a:pPr>
              <a:buNone/>
            </a:pPr>
            <a:r>
              <a:rPr lang="ru-RU" dirty="0" smtClean="0"/>
              <a:t>один крут. Тогда выбирается из пожилых мужчин сват, которого называют круговым, и он, обходя всех</a:t>
            </a:r>
          </a:p>
          <a:p>
            <a:pPr>
              <a:buNone/>
            </a:pPr>
            <a:r>
              <a:rPr lang="ru-RU" dirty="0" smtClean="0"/>
              <a:t>кругом, приговаривает им разные присловья, бьет невнимательных по рукам. </a:t>
            </a:r>
          </a:p>
          <a:p>
            <a:pPr>
              <a:buNone/>
            </a:pPr>
            <a:r>
              <a:rPr lang="ru-RU" dirty="0" smtClean="0"/>
              <a:t>Невнимательный, сопровождаемый общим смехом, занимает его место и продолжает играть вместо</a:t>
            </a:r>
          </a:p>
          <a:p>
            <a:pPr>
              <a:buNone/>
            </a:pPr>
            <a:r>
              <a:rPr lang="ru-RU" dirty="0" smtClean="0"/>
              <a:t>него, пока игра не прекратится добровольно. В таком случае начинают петь свадебные песни.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7560840" cy="26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970784" cy="994122"/>
          </a:xfrm>
        </p:spPr>
        <p:txBody>
          <a:bodyPr/>
          <a:lstStyle/>
          <a:p>
            <a:r>
              <a:rPr lang="ru-RU" dirty="0" smtClean="0"/>
              <a:t>Кошки-мышки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84784"/>
            <a:ext cx="4464496" cy="53732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Все играющие, носящие название мышек, </a:t>
            </a:r>
          </a:p>
          <a:p>
            <a:pPr>
              <a:buNone/>
            </a:pPr>
            <a:r>
              <a:rPr lang="ru-RU" dirty="0" smtClean="0"/>
              <a:t>берутся за руки и образуют круг. Но один</a:t>
            </a:r>
          </a:p>
          <a:p>
            <a:pPr>
              <a:buNone/>
            </a:pPr>
            <a:r>
              <a:rPr lang="ru-RU" dirty="0" smtClean="0"/>
              <a:t>из них назначается мышкой, а другой — </a:t>
            </a:r>
          </a:p>
          <a:p>
            <a:pPr>
              <a:buNone/>
            </a:pPr>
            <a:r>
              <a:rPr lang="ru-RU" dirty="0" smtClean="0"/>
              <a:t>кошкой, которая, стараясь поймать </a:t>
            </a:r>
          </a:p>
          <a:p>
            <a:pPr>
              <a:buNone/>
            </a:pPr>
            <a:r>
              <a:rPr lang="ru-RU" dirty="0" smtClean="0"/>
              <a:t>мышку, бегает за ней вне круга, а мышка </a:t>
            </a:r>
          </a:p>
          <a:p>
            <a:pPr>
              <a:buNone/>
            </a:pPr>
            <a:r>
              <a:rPr lang="ru-RU" dirty="0" smtClean="0"/>
              <a:t>— внутри круга. Составляющие круг </a:t>
            </a:r>
          </a:p>
          <a:p>
            <a:pPr>
              <a:buNone/>
            </a:pPr>
            <a:r>
              <a:rPr lang="ru-RU" dirty="0" smtClean="0"/>
              <a:t>обязаны не пропускать кота. Если же </a:t>
            </a:r>
          </a:p>
          <a:p>
            <a:pPr>
              <a:buNone/>
            </a:pPr>
            <a:r>
              <a:rPr lang="ru-RU" dirty="0" smtClean="0"/>
              <a:t>какая-нибудь пара пропустила его, то она</a:t>
            </a:r>
          </a:p>
          <a:p>
            <a:pPr>
              <a:buNone/>
            </a:pPr>
            <a:r>
              <a:rPr lang="ru-RU" dirty="0" smtClean="0"/>
              <a:t>занимает место мышки и кошки; с них</a:t>
            </a:r>
          </a:p>
          <a:p>
            <a:pPr>
              <a:buNone/>
            </a:pPr>
            <a:r>
              <a:rPr lang="ru-RU" dirty="0" smtClean="0"/>
              <a:t>берутся тогда фанты, а прежние мышка и</a:t>
            </a:r>
          </a:p>
          <a:p>
            <a:pPr>
              <a:buNone/>
            </a:pPr>
            <a:r>
              <a:rPr lang="ru-RU" dirty="0" smtClean="0"/>
              <a:t>кошка становятся в круг играющих.</a:t>
            </a:r>
          </a:p>
          <a:p>
            <a:pPr>
              <a:buNone/>
            </a:pPr>
            <a:r>
              <a:rPr lang="ru-RU" dirty="0" smtClean="0"/>
              <a:t>Набранные фанты потом разыгрываются.</a:t>
            </a:r>
          </a:p>
          <a:p>
            <a:pPr>
              <a:buNone/>
            </a:pPr>
            <a:r>
              <a:rPr lang="ru-RU" dirty="0" smtClean="0"/>
              <a:t>Эта игра преимущественно детская,</a:t>
            </a:r>
          </a:p>
          <a:p>
            <a:pPr>
              <a:buNone/>
            </a:pPr>
            <a:r>
              <a:rPr lang="ru-RU" dirty="0" smtClean="0"/>
              <a:t>однако ею забавляются и взрослые, и она</a:t>
            </a:r>
          </a:p>
          <a:p>
            <a:pPr>
              <a:buNone/>
            </a:pPr>
            <a:r>
              <a:rPr lang="ru-RU" dirty="0" smtClean="0"/>
              <a:t> — русская. Она показывает беззащитное</a:t>
            </a:r>
          </a:p>
          <a:p>
            <a:pPr>
              <a:buNone/>
            </a:pPr>
            <a:r>
              <a:rPr lang="ru-RU" dirty="0" smtClean="0"/>
              <a:t>семейство, подвергаемое злобным </a:t>
            </a:r>
          </a:p>
          <a:p>
            <a:pPr>
              <a:buNone/>
            </a:pPr>
            <a:r>
              <a:rPr lang="ru-RU" dirty="0" smtClean="0"/>
              <a:t>нападениям врагов.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1005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356992"/>
            <a:ext cx="6667500" cy="33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Кружок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160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На ровном месте становятся несколько мужчин с палками и </a:t>
            </a:r>
          </a:p>
          <a:p>
            <a:pPr>
              <a:buNone/>
            </a:pPr>
            <a:r>
              <a:rPr lang="ru-RU" dirty="0" smtClean="0"/>
              <a:t>бьют ими деревянный кружок вверх. Кто выше ударит и</a:t>
            </a:r>
          </a:p>
          <a:p>
            <a:pPr>
              <a:buNone/>
            </a:pPr>
            <a:r>
              <a:rPr lang="ru-RU" dirty="0" smtClean="0"/>
              <a:t>чаще бьет, тот играет дольше всех. Это простая забава, </a:t>
            </a:r>
          </a:p>
          <a:p>
            <a:pPr>
              <a:buNone/>
            </a:pPr>
            <a:r>
              <a:rPr lang="ru-RU" dirty="0" smtClean="0"/>
              <a:t>но, однако, в ней видны проворство и ловкость играющего.</a:t>
            </a:r>
          </a:p>
          <a:p>
            <a:pPr>
              <a:buNone/>
            </a:pPr>
            <a:r>
              <a:rPr lang="ru-RU" dirty="0" smtClean="0"/>
              <a:t>В нее играют чаще в юго-западной России по деревням.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698</TotalTime>
  <Words>2624</Words>
  <Application>Microsoft Office PowerPoint</Application>
  <PresentationFormat>Экран (4:3)</PresentationFormat>
  <Paragraphs>288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Русские народные игры</vt:lpstr>
      <vt:lpstr>Народные игры-</vt:lpstr>
      <vt:lpstr>Русские народные игры для мужчин и женщин</vt:lpstr>
      <vt:lpstr> Соседи </vt:lpstr>
      <vt:lpstr>Катание с гор и на санях</vt:lpstr>
      <vt:lpstr>Ворон</vt:lpstr>
      <vt:lpstr>Веревочка</vt:lpstr>
      <vt:lpstr>Кошки-мышки</vt:lpstr>
      <vt:lpstr>Кружок</vt:lpstr>
      <vt:lpstr>Детские игры</vt:lpstr>
      <vt:lpstr>Снежные изображения</vt:lpstr>
      <vt:lpstr>Перегонка</vt:lpstr>
      <vt:lpstr>Лошадка</vt:lpstr>
      <vt:lpstr>Мышка</vt:lpstr>
      <vt:lpstr>Шнур</vt:lpstr>
      <vt:lpstr>                    Веревочка</vt:lpstr>
      <vt:lpstr>Волк и гуси</vt:lpstr>
      <vt:lpstr> Народные игры Девичьи</vt:lpstr>
      <vt:lpstr>    Обруч</vt:lpstr>
      <vt:lpstr>Мак</vt:lpstr>
      <vt:lpstr>Игра в Горелки </vt:lpstr>
      <vt:lpstr>Без соли соль</vt:lpstr>
      <vt:lpstr>Народные игры Мужские</vt:lpstr>
      <vt:lpstr>Мяч об землю и об стену</vt:lpstr>
      <vt:lpstr>Воробьи</vt:lpstr>
      <vt:lpstr>Чекарда </vt:lpstr>
      <vt:lpstr>Пристенок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игры</dc:title>
  <dc:creator>наталия</dc:creator>
  <cp:lastModifiedBy>наталия</cp:lastModifiedBy>
  <cp:revision>94</cp:revision>
  <dcterms:created xsi:type="dcterms:W3CDTF">2013-09-21T04:13:01Z</dcterms:created>
  <dcterms:modified xsi:type="dcterms:W3CDTF">2013-10-02T10:23:25Z</dcterms:modified>
</cp:coreProperties>
</file>