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56" r:id="rId3"/>
    <p:sldId id="287" r:id="rId4"/>
    <p:sldId id="257" r:id="rId5"/>
    <p:sldId id="259" r:id="rId6"/>
    <p:sldId id="291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1" r:id="rId27"/>
    <p:sldId id="290" r:id="rId28"/>
    <p:sldId id="29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1268760"/>
            <a:ext cx="5688632" cy="417646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Внедрение федеральных государственных образовательных стандартов общего образования второго поколения по физике»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188640"/>
            <a:ext cx="6152728" cy="76964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Муниципальное бюджетное общеобразовательное учреждение лицей</a:t>
            </a:r>
          </a:p>
          <a:p>
            <a:endParaRPr lang="ru-RU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D:\фото\01.09.13 11 класс\Рисунок1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683568" y="1628800"/>
            <a:ext cx="2389632" cy="26761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864559" y="5373216"/>
            <a:ext cx="40206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Учитель высшей категории </a:t>
            </a: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Лучина Татьяна Владиславовна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357166"/>
          <a:ext cx="8229600" cy="628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Федеральный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компонент государственного стандарта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Стандарты второго</a:t>
                      </a:r>
                      <a:r>
                        <a:rPr lang="ru-RU" sz="1400" baseline="0" dirty="0" smtClean="0"/>
                        <a:t> поколения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Лабораторные работы и опыты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Измерение скорости равномерного движения.</a:t>
                      </a:r>
                    </a:p>
                    <a:p>
                      <a:pPr algn="just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2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Изучение зависимости пути от времени при равномерном и равноускоренном движении.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Измерение ускорения прямолинейного равноускоренного движения.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Измерение массы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Измерение плотности твердого тела, жидкости.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Сложение сил, направленных вдоль одной прямой.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Сложение сил, направленных под углом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b="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Исследование зависимости силы тяжести от массы тела.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b="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Исследование зависимости силы упругости от удлинения пружины. Измерение жесткости пружины.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b="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Исследование силы трения скольжения. Измерение коэффициента трения скольжения.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Исследование условий равновесия рычага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Нахождение центра тяжести плоского тела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b="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Вычисление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КПД наклонной плоскости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b="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Измерение кинетической энергии тела.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b="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Измерение изменения потенциальной энергии тела.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b="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Измерение мощности.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Измерение архимедовой силы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b="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Изучение условий плавания тел.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b="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Изучение зависимости периода колебаний нитяного маятника от длины нити.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b="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Измерение ускорения свободного падения с помощью маятника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b="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Изучение зависимости периода колебаний груза на пружине от массы груза.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Измерение скорости равномерного движения.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Измерение ускорения свободного падения.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Измерение центростремительного ускорения.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Измерение массы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Измерение плотности твердого тела, жидкости.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Исследование зависимости удлинения стальной пружины от приложенной силы.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Сложение сил, направленных вдоль одной прямой.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Сложение сил, направленных под углом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Измерение сил взаимодействия двух тел.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Исследование зависимости силы трения скольжения от площади соприкосновения тел и силы нормального давления.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Измерение атмосферного давления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Исследование условий равновесия рычага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Нахождение центра тяжести плоского тела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Измерение архимедовой силы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Изучение столкновения тел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Измерение кинетической энергии по длине тормозного пути.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Измерение потенциальной энергии тела.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Измерение потенциальной энергии упругой деформации пружины.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Измерение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КПД наклонной плоскости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Изучение колебаний маятника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Исследование превращения механической энергии.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1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Возможные объекты экскурсий: цех завода, мельница, строительная площадка.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625" y="714375"/>
          <a:ext cx="8229600" cy="536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Федеральный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компонент государственного стандарта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Стандарты второго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поколения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Тепловые явления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Строение и свойства вещества. Тепловые</a:t>
                      </a:r>
                      <a:r>
                        <a:rPr lang="ru-RU" sz="1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явления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Строение вещества. Тепловое движение атомов и молекул.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Броуновское движение. Диффузия.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Взаимодействие частиц вещества.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Модели строения газов, жидкостей твердых тел и объяснение свойств на основе этих моделей. Тепловое движение.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Тепловое равновесие.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Температура и её измерение. Связь температуры ср средней скоростью теплового хаотического движения частиц.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Внутренняя энергия.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Работа  и теплопередача как способы изменения внутренней энергии тела. Виды теплопередачи: теплопроводность, конвекция, излучение.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теплоты.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Удельная теплоемкость. Закон сохранения энергии в тепловых процессах. Необратимость процессов теплопередачи.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Испарение и конденсация.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Насыщенный пар.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Влажность воздуха. Кипение. 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Зависимость температуры кипения от давления.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Плавление и кристаллизация.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Удельная теплота плавления и парообразования. Удельная теплота сгорания. Расчет количества теплоты при теплообмене. Принципы работы тепловых двигателей. Паровая турбина. Двигатель внутреннего сгорания. Реактивный двигатель.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КПД теплового двигателя. 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Объяснение устройства и принципа действия холодильника.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Преобразование  энергии в тепловых машинах. Экологические проблемы использования тепловых машин.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Строение вещества. 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Опыты, подтверждающие атомное строение вещества.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Тепловое движение атомов и молекул и в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заимодействие частиц вещества.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Агрегатные состояния вещества. Свойства газов, жидкостей, твердых тел.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Тепловое равновесие. 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Температура.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Внутренняя энергия.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Работа  и теплопередача. Виды теплопередачи.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теплоты.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Испарение и конденсация. Кипение. Влажность воздуха. Плавление и кристаллизация.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Закон сохранения энергии  в тепловых процессах.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Преобразование энергии в тепловых машинах. КПД тепловой машины. Экологические проблемы  теплоэнергетики.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1" descr="http://standart.edu.ru/images/logo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142852"/>
            <a:ext cx="1714512" cy="467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0034" y="642918"/>
          <a:ext cx="8229600" cy="335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Федеральный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компонент государственного стандарта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Стандарты второго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поколения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Лабораторные работы и опыты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Исследование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изменения со временем температуры остывающей воды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-Изучение явления теплообмена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Измерение удельной теплоемкости вещества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Измерение влажности воздуха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Исследование зависимости объема газа от давления при постоянной температуре</a:t>
                      </a:r>
                    </a:p>
                    <a:p>
                      <a:pPr algn="just">
                        <a:buFontTx/>
                        <a:buChar char="-"/>
                      </a:pPr>
                      <a:endParaRPr lang="ru-RU" sz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Tx/>
                        <a:buChar char="-"/>
                      </a:pP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Изучение явления теплообмена при смешивании холодной и горячей воды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Наблюдение изменений внутренней энергии тела в результате теплопередачи и работы внешних сил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Измерение удельной теплоемкости вещества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Измерение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удельной теплоты плавления льда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Исследование процесса испарения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Исследование тепловых свойств парафина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Измерение влажности воздуха</a:t>
                      </a:r>
                    </a:p>
                    <a:p>
                      <a:pPr algn="just">
                        <a:buFontTx/>
                        <a:buNone/>
                      </a:pPr>
                      <a:endParaRPr lang="ru-RU" sz="1200" b="1" i="1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buFontTx/>
                        <a:buNone/>
                      </a:pPr>
                      <a:r>
                        <a:rPr lang="ru-RU" sz="1200" b="1" i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Возможные объекты экскурсий:  холодильное предприятие, исследовательская лаборатория или цех по выращиванию кристаллов,  инкубаторов.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1" descr="http://standart.edu.ru/images/logo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142852"/>
            <a:ext cx="1714512" cy="467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57290" y="4357694"/>
            <a:ext cx="2143140" cy="161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928670"/>
          <a:ext cx="8229600" cy="500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Федеральный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компонент государственного стандарта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Стандарты второго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поколения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Электрические и магнитные явления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Электризация тел. Электрический заряд. Два вида электрических зарядов.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Взаимодействие зарядов.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Закон сохранения электрического заряда. Электрическое поле.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Действие электрического поля на электрические заряды.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Проводники,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диэлектрики и полупроводники. Конденсатор. Энергия электрического поля конденсатора. Постоянный электрический ток. 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Источники постоянного тока.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Сила тока. Напряжение. Электрическое сопротивление. 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Электрическая цепь.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Закон Ома для участка цепи. 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Последовательное и параллельное соединение проводников.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Работа и мощность электрического тока. Закон 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Джоуля-Ленца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Носители электрических зарядов в металлах, полупроводниках, электролитах и газов. Полупроводниковые приборы.  Опыт Эрстеда. Магнитное поле тока. Взаимодействие постоянных магнитов. Магнитное поле Земли. Электромагнит.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Действие магнитного поля на проводник с током. 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Сила Ампера. Электродвигатель. Электромагнитное реле.</a:t>
                      </a:r>
                    </a:p>
                    <a:p>
                      <a:pPr algn="just"/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Электромагнитная индукция.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Опыты Фарадея. Правило Ленца. Самоиндукция. 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Электрогенератор.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Переменный ток.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Трансформатор.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Передача электрической энергии на расстоянии.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Электризация тел. Электрический заряд. Два вида электрических зарядов. Закон сохранения электрического заряда. Электрическое поле.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Напряжение. Конденсатор. Энергия электрического поля. Постоянный электрический ток. Сила тока. Электрическое сопротивление. 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Электрическое напряжение.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Проводники,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диэлектрики и полупроводники. Закон Ома для участка цепи. Работа и мощность электрического тока. Закон 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Джоуля-Ленца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Правила безопасности при работе с источниками электрического тока. Постоянные магниты.  Взаимодействие магнитов. Магнитное поле.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Действие магнитного поля на проводник с током. 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Электродвигатель постоянного тока. Электромагнитная индукция. Электрогенератор. Трансформатор.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1" descr="http://standart.edu.ru/images/logo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142852"/>
            <a:ext cx="1714512" cy="467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20" y="142852"/>
          <a:ext cx="8229600" cy="646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Федеральный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компонент государственного стандарта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Стандарты второго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поколения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Лабораторные работы и опыты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Наблюдение электрического взаимодействия тел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Сборка электрической цепи и измерение силы тока и напряжения.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Исследование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зависимости силы тока в проводнике от напряжения 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его концах при постоянном сопротивлении.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Исследование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зависимости силы тока в проводнике от сопротивления при постоянном напряжении.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Изучение последовательного соединения проводников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Изучение параллельного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соединения проводников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Измерение сопротивления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 помощи амперметра и вольтметра.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Изучение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зависимости электрического сопротивления от его длины,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площади поперечного соединения и материала. 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Удельное сопротивление.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Измерение работы и мощности электрического тока.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Изучение электрических свойств жидкостей.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Изготовление гальванического элемента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Изучение взаимодействия постоянных магнитов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Исследование магнитного поля прямого проводника и катушки с током.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Исследование явления намагничивания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железа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Изучение принципа действия электромагнитного реле.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Изучение действия магнитного поля на проводник с током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Изучение принципа действия электродвигателя.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buFontTx/>
                        <a:buChar char="-"/>
                      </a:pP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Tx/>
                        <a:buChar char="-"/>
                      </a:pP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Опыты по наблюдению электризации тел при соприкосновении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Проводники и диэлектрики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электрическом поле.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Сборка и испытание электрической цепи постоянного тока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Изготовление 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 испытание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гальванического элемента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Измерение силы электрического тока.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Измерение электрического напряжения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Исследование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зависимости силы тока в проводнике от напряжения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Исследование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зависимости электрического сопротивления от его длины,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площади поперечного соединения и материала. </a:t>
                      </a:r>
                      <a:endParaRPr lang="ru-RU" sz="1200" baseline="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Измерение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электрического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сопротивления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проводника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Изучение последовательного соединения проводников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Изучение параллельного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соединения проводников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Измерение мощности электрического тока.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Измерение работы полупроводникового диода.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Изучение 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явления магнитного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взаимодействия 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тел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Исследование явления намагничивания 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вещества</a:t>
                      </a:r>
                      <a:endParaRPr lang="ru-RU" sz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Исследование действия электрического тока на магнитную стрелку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Изучение действия магнитного поля на проводник с током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Изучение принципа действия электродвигателя.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Изучение работы электрогенератора постоянного тока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Получение переменного тока вращением катушки в магнитном поле.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200" baseline="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Возможные объекты экскурсий:  </a:t>
                      </a:r>
                      <a:r>
                        <a:rPr lang="ru-RU" sz="1200" b="1" i="1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электростанця</a:t>
                      </a:r>
                      <a:endParaRPr lang="ru-RU" sz="1200" baseline="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200" baseline="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buFontTx/>
                        <a:buChar char="-"/>
                      </a:pP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6" y="714356"/>
          <a:ext cx="8229600" cy="318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Федеральный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компонент государственного стандарта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Стандарты второго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поколения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Электромагнитные колебания и волны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Колебательный контур.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Электромагнитные колебания.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Электромагнитные волны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их свойства.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Скорость распространения электромагнитных волн.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Принципы радиосвязи и телевидения. Свет – электромагнитная волна. Дисперсия света.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Влияние электромагнитных излучений на живые организмы.  Прямолинейное распространение света. Отражение и преломление света. 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Закон отражения света. Закон преломления.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Плоское зеркало. Линза. Фокусное расстояние линзы. 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Формула линзы.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Оптическая сила линзы. 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Глаз как оптическая система.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Оптические приборы.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Электромагнитные колебания.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Электромагнитные волны .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Влияние электромагнитных излучений на живые организмы.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Принципы радиосвязи и телевидения. Свет – электромагнитная волна.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Прямолинейное распространение света. Отражение и преломление света. Плоское зеркало. Линза. Фокусное расстояние линзы и оптическая сила линзы. Оптические приборы.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Дисперсия света.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1" descr="http://standart.edu.ru/images/logo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142852"/>
            <a:ext cx="1714512" cy="467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10" y="4143380"/>
            <a:ext cx="2550796" cy="1917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625" y="785813"/>
          <a:ext cx="8229600" cy="335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Федеральный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компонент государственного стандарта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Стандарты второго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поколения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Лабораторные работы и опыты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buFontTx/>
                        <a:buChar char="-"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Изучение явления электромагнитной индукции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Изучение  принципа действия трансформатора.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Изучение  явления распространения света.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Исследование зависимости угла отражения от угла падения света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Изучение свойств изображения в плоском зеркале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Исследование зависимости угла преломления от угла падения света.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Измерение фокусного расстояния собирающей линзы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Получение изображений с помощью собирающей линзы.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Наблюдение явления дисперсии света.</a:t>
                      </a:r>
                    </a:p>
                    <a:p>
                      <a:pPr algn="just">
                        <a:buFontTx/>
                        <a:buChar char="-"/>
                      </a:pP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Исследование свойств электромагнитных волн с помощью мобильного телефона.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Изучение  явления распространения света.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Исследование зависимости угла отражения от угла падения света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Изучение свойств изображения в плоском зеркале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Измерение фокусного расстояния собирающей линзы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Получение изображений с помощью собирающей линзы.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Наблюдение явления дисперсии света.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buFontTx/>
                        <a:buNone/>
                      </a:pPr>
                      <a:r>
                        <a:rPr lang="ru-RU" sz="1200" b="1" i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Возможные объекты экскурсий:  телефонная станция, физиотерапевтический кабинет поликлиники, радиостанция, телецентр, телеграф.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1" descr="http://standart.edu.ru/images/logo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142852"/>
            <a:ext cx="1714512" cy="467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10" y="4501031"/>
            <a:ext cx="1857388" cy="139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625" y="714375"/>
          <a:ext cx="8229600" cy="344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Федеральный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компонент государственного стандарта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Стандарты второго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поколения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Квантовые явления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Опыты Резерфорда.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Планетарная модель атома. Линейчатые оптические спектры.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Поглощение и испускание света атомами.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Состав атомного ядра. 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Зарядовое и массовое числа.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Ядерные силы. Энергия связи атомных ядер. Радиоактивность. 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Альфа-, бета- и  гамма-  излучения. Период полураспада.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Методы регистрации ядерных излучений. Ядерные реакции. 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Деление и синтез ядер. Источники энергии Солнца и звезд. Ядерная энергетика. Дозиметрия.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Влияние радиоактивных излучений на живые организмы. 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Экологические проблемы работы атомных электростанций.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Строение атома.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Планетарная модель атома.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Квантовые постулаты Бора.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Линейчатые спектры.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Атомное ядро.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Состав атомного ядра. Ядерные силы. 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Дефект масс.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Энергия связи атомных ядер. Радиоактивность. Методы регистрации ядерных излучений. Ядерные реакции. 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Ядерный реактор. Термоядерные реакции.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Влияние радиоактивных излучений на живые организмы. 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Экологические проблемы, возникающие при использовании атомных электростанций.</a:t>
                      </a:r>
                      <a:endParaRPr lang="ru-RU" sz="12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Лабораторные работы и опыты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1" descr="http://standart.edu.ru/images/logo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142852"/>
            <a:ext cx="1714512" cy="467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6" y="4071942"/>
          <a:ext cx="82296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just">
                        <a:buFontTx/>
                        <a:buChar char="-"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Наблюдение линейчатых спектров излучения.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Измерение естественного радиоактивного фона дозиметром.</a:t>
                      </a:r>
                    </a:p>
                    <a:p>
                      <a:pPr algn="just">
                        <a:buFontTx/>
                        <a:buChar char="-"/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Tx/>
                        <a:buChar char="-"/>
                      </a:pPr>
                      <a:r>
                        <a:rPr lang="ru-RU" sz="12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Измерение элементарного электрического заряда.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Наблюдение линейчатых спектров излучения.</a:t>
                      </a:r>
                    </a:p>
                    <a:p>
                      <a:pPr algn="just">
                        <a:buFontTx/>
                        <a:buChar char="-"/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57188" y="714375"/>
          <a:ext cx="8229600" cy="189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Федеральный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компонент государственного стандарта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Стандарты второго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поколения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Строение и эволюция Вселенной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Геоцентрическая и гелиоцентрическая система мира. Физическая природа небесных тел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Солнечной системы. Происхождение Солнечной системы. Физическая природа Солнца и звезд. Строение Вселенной. Эволюция Вселенной.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3429000"/>
            <a:ext cx="2930981" cy="220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1\Мои документы\Мои рисунки\Изображение\Изображение 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72132" y="571480"/>
            <a:ext cx="2786082" cy="43237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1" descr="http://standart.edu.ru/images/logo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357166"/>
            <a:ext cx="235745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1472" y="1785926"/>
            <a:ext cx="421484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Отличительные особенности программы: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основное содержание курса ориентировано на фундаментальное ядро содержания физического образования;</a:t>
            </a:r>
          </a:p>
          <a:p>
            <a:pPr>
              <a:buFontTx/>
              <a:buChar char="-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основное содержание курса представлено в двух вариантах – для базового и профильного уровней;</a:t>
            </a:r>
          </a:p>
          <a:p>
            <a:pPr>
              <a:buFontTx/>
              <a:buChar char="-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объем и глубина учебного материала определяются содержанием примерной программы, требованиями к  результатам обучения;</a:t>
            </a:r>
          </a:p>
          <a:p>
            <a:pPr>
              <a:buFontTx/>
              <a:buChar char="-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2786058"/>
            <a:ext cx="4000528" cy="371477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Mangal" pitchFamily="2"/>
              </a:rPr>
              <a:t>Уже  сейчас  необходимо  знать, </a:t>
            </a:r>
            <a:b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Mangal" pitchFamily="2"/>
              </a:rPr>
            </a:b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Mangal" pitchFamily="2"/>
              </a:rPr>
              <a:t>какие  требования  к образованию</a:t>
            </a:r>
            <a:b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Mangal" pitchFamily="2"/>
              </a:rPr>
            </a:b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Mangal" pitchFamily="2"/>
              </a:rPr>
              <a:t> предъявляют  стандарты  второго  поколения, </a:t>
            </a:r>
            <a:b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Mangal" pitchFamily="2"/>
              </a:rPr>
            </a:b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Mangal" pitchFamily="2"/>
              </a:rPr>
              <a:t>и  использовать  новые  подходы  в  работе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  <a:cs typeface="Mangal" pitchFamily="2"/>
            </a:endParaRPr>
          </a:p>
          <a:p>
            <a:endParaRPr lang="ru-RU" sz="2800" dirty="0"/>
          </a:p>
        </p:txBody>
      </p:sp>
      <p:pic>
        <p:nvPicPr>
          <p:cNvPr id="4" name="Рисунок 1" descr="http://standart.edu.ru/images/logo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285728"/>
            <a:ext cx="3143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A1\Мои документы\Мои рисунки\Изображение\Изображение 00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15140" y="2357430"/>
            <a:ext cx="2071702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27" name="Picture 3" descr="C:\Documents and Settings\A1\Мои документы\Мои рисунки\Изображение\Изображение 00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2910" y="2357430"/>
            <a:ext cx="2071702" cy="30718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2" descr="D:\Методический кабинет\Документы\Капустина\ФГОС\risynoc_3%20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714744" y="214290"/>
            <a:ext cx="3090863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0034" y="1357298"/>
          <a:ext cx="8229600" cy="299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Федеральный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компонент государственного стандарта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Стандарты второго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поколения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Физика и методы научного познания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Научный метод познания природы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Физика – наука о природе. Научные методы познания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окружающего мира и их отличия от других методов познания.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Роль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эксперимента и теории в процессе познания природы.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Моделирование физических явлений и процессов.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Научные гипотезы. Физические законы. Физические теории. Границы применимости физических законов и теорий.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Принцип соответствия. Основные элементы физической картины мира.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Физика –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фундаментальная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наука о природе. Научный метод познания.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Методы научного исследования физических явлений.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Эксперимент и теория в процессе познания природы.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Погрешности измерений физических величин.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Научные гипотезы.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Модели физических явлений .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Физические законы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ф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изические теории. Границы применимости физических законов.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картина мира. Открытия в физике – основа прогресса в технике и технологии производства.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Лабораторные работы и опыты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1" descr="http://standart.edu.ru/images/logo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357166"/>
            <a:ext cx="235745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868" y="4786322"/>
            <a:ext cx="218606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00063" y="1143000"/>
          <a:ext cx="8229600" cy="318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Федеральный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компонент государственного стандарта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Стандарты второго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поколения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Механика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Механическое движение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его виды. Относительность механического движения. Прямолинейное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равноускоренное движение.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Принцип относительности Галилея.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Законы динамики. 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Всемирное тяготение. Законы сохранения в механике. Предсказательная сила законов классической механики. Использование законов механики для объяснения движения небесных тел и для развития космических исследований. Границы применимости классической механики. 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Системы отсчета. Скалярные и векторные физические величины.. Мгновенная скорость. Ускорение.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Равноускоренное движение.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Движение по окружности с постоянной по модулю скоростью. Масса и сила.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Законы динамики.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Способы измерения сил. Инерциальные системы отсчета. Закон  всемирного тяготения. Закон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сохранения импульса. Кинетическая энергия и работа. Потенциальная энергия тела в гравитационном поле. Потенциальная энергия упруго деформированного тела. Закон сохранения механической энергии. Механические колебания и волны.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Лабораторные работы и опыты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1" descr="http://standart.edu.ru/images/logo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357166"/>
            <a:ext cx="235745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86116" y="4643446"/>
            <a:ext cx="199597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0034" y="1500174"/>
          <a:ext cx="8229600" cy="299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Федеральный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компонент государственного стандарта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Стандарты второго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поколения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Молекулярная физика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Возникновение атомистической гипотезы строения вещества и её экспериментальные доказательства.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Абсолютная температура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как мера средней кинетической энергии теплового движения частиц вещества. Модель идеального газа. Давление газа.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Уравнение состояния идеального газа.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Строение и свойства жидкостей и твердых тел. Законы термодинамики. Порядок и хаос.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Необратимость тепловых процессов. Тепловые двигатели и охрана окружающей среды. 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Молекулярно-кинетическая теория строения вещества и её экспериментальные обоснования.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Абсолютная температура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Уравнение состояния идеального газа.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Связь средней кинетической энергии теплового движения молекул с абсолютной температурой. Строение жидкостей и твердых тел. Внутренняя энергия. Работа и теплопередача как способы изменения внутренней энергии. Первый закон термодинамики. Принципы действия тепловых машин. Проблемы теплоэнергетики и охрана окружающей среды. 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Лабораторные работы и опыты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1" descr="http://standart.edu.ru/images/logo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357166"/>
            <a:ext cx="235745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57554" y="4714884"/>
            <a:ext cx="2143140" cy="161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20" y="142852"/>
          <a:ext cx="8229600" cy="637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Федеральный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компонент государственного стандарта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Стандарты второго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поколения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Электродинамика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Электродинамика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Электромагнитные колебания и волны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Элементарный электрический заряд. Закон сохранения электрического заряда.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Электрическое поле.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Электрический ток. Закон Ома для полной цепи.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Магнитное поле тока. Плазма. Действие магнитного поля на движущиеся заряженные частицы. Явление электромагнитной индукции. Взаимосвязь электрического и магнитного полей. Свободные электромагнитные колебания.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Электромагнитное поле.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Волновые свойства света. Различные виды электромагнитных излучений и их практическое применение.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Законы распространения света. Оптические приборы.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Элементарный электрический заряд. Закон сохранения электрического заряда.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Закон Кулона. Разность потенциалов. Источники постоянного тока. Электродвижущая сила.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Закон Ома для полной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электрической 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цепи. Электрический ток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металлах, электролитах, газах и вакууме. Полупроводники. Собственная и примесная проводимость полупроводников. Полупроводниковые приборы.  Индукция магнитного поля. Сила Ампера. Сила Лоренца. Самоиндукция. Индуктивность. Энергия магнитного поля. Магнитные свойства вещества. Электродвигатель.  Закон электромагнитной индукции. Правило Ленца. Индукционный генератор электрического тока.</a:t>
                      </a:r>
                    </a:p>
                    <a:p>
                      <a:pPr algn="just"/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Колебательный контур. Свободные и вынужденные электромагнитные колебания. Гармонические электромагнитные колебания. Электрический резонанс. Производство , передача и потребление электрической энергии.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Электромагнитное поле.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Электромагнитные волны. Скорость электромагнитных волн. Свойства  электромагнитных волн. Принципы радиосвязи и телевидения. Скорость света.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Законы отражения и преломления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света. Интерференция света. Дифракция света. Дифракционная решетка. Поляризация света. Линзы. Формула тонкой линзы.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Оптические приборы. 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Постулаты специальной теории относительности. Полная энергия. Энергия покоя. Релятивистский импульс. Дефект масс и энергия связи.</a:t>
                      </a:r>
                      <a:endParaRPr lang="ru-RU" sz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Лабораторные работы и опыты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71500" y="1071563"/>
          <a:ext cx="8229600" cy="500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Федеральный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компонент государственного стандарта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Стандарты второго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поколения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Квантовая физика и 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элементы астрофизики. 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Квантовая физика .  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Строение Вселенной.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Гипотеза Планка о квантах. Фотоэффект. Фотон.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Гипотеза де Бройля о волновых свойствах частиц.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Корпускулярно-волновой дуализм.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Соотношение неопределенностей Гейзенберга. Планетарная модель атома. Квантовые постулаты Бора. Лазеры.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Строение атомного ядра.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Ядерные силы. Дефект массы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энергия связи ядра. Ядерная энергетика. 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Влияние ионизирующей радиации на живые организмы. Доза излучений. Закон радиоактивного распада.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Элементарные частицы. Фундаментальные взаимодействия. 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Солнечная система. Звезды и источники их энергии. Галактика. Пространственные масштабы наблюдаемой Вселенной.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Современные представления о происхождении и эволюции Солнца и звезд. 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Строение и эволюция Вселенной.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Гипотеза Планка о квантах. Фотоэлектрический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эффект. 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Законы фотоэффекта. Уравнение Эйнштейна для фотоэффекта.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Фотон.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Давление света.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Корпускулярно-волновой дуализм.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Модели строения </a:t>
                      </a:r>
                      <a:r>
                        <a:rPr lang="ru-RU" sz="1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отома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Опыты Резерфорда. Объяснение линейчатого спектра водорода на основе квантовых постулатов Бора. Состав и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строение атомного ядра.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Свойства ядерных сил.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Энергия связи атомных ядер.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Виды радиоактивных превращений атомных ядер. Закон радиоактивных излучений. Доза излучений. Ядерные реакции. Цепная реакция деления ядер.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Ядерная энергетика. 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Термоядерный синтез.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Элементарные частицы. Фундаментальные взаимодействия. 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just"/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Расстояние до Луны, Солнца и ближайших звезд. Космические исследования, их научное и экономическое значение. Природа Солнца и звезд, источники энергии. Физические характеристики звезд.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Современные представления о происхождении и эволюции Солнца и звезд. 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Наша Галактика и место Солнечной системы в ней. Другие галактики. Представление о расширении Вселенной.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Лабораторные работы и опыты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1" descr="http://standart.edu.ru/images/logo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357166"/>
            <a:ext cx="235745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0063" y="857250"/>
          <a:ext cx="8229600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483"/>
                <a:gridCol w="651511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Федеральный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компонент государственного стандарта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Стандарты второго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поколения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Экспериментальная физика</a:t>
                      </a:r>
                      <a:r>
                        <a:rPr lang="ru-RU" sz="1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(примерные направления проектной деятельности обучающихся)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41680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Измерение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времени реакции человека на звуковые и световые сигналы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Измерение силы, необходимой для разрыва нити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Исследование зависимости силы упругости от деформации резины.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Исследование зависимости показаний термометра от внешних условий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Методы измерения артериального кровяного давления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Выращивание кристаллов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Исследование зависимости электрического сопротивления терморезистора от температуры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Измерение индукции магнитного поля постоянного магнита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Принцип работы пьезоэлектрической зажигалки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Оценка длины световой волны по наблюдению дифракции света на щели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Определение спектральных границ чувствительности человеческого глаза с помощью дифракционной решетки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Изготовление и испытание модели телескопа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Изучение принципа работы люминесцентной лампы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Измерение работы выхода электрона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Определение КПД солнечной батарейки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Вечерние наблюдение звезд, Луны и планет в телескоп.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Наблюдение солнечных пятен с помощью телескопа и солнечного экрана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Использование Интернета для поиска изображений космических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объектов и информации об их особенностей.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1" descr="http://standart.edu.ru/images/logo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214290"/>
            <a:ext cx="1785950" cy="487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58259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Требования ФГОС к условиям реализации основной образовательной программы основного общего образования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928670"/>
            <a:ext cx="8072493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5500702"/>
            <a:ext cx="997531" cy="790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9" y="500041"/>
            <a:ext cx="8501122" cy="60069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571480"/>
            <a:ext cx="8439067" cy="55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Стандарт является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одним из ключевых элементов модернизации российской школы </a:t>
            </a:r>
          </a:p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Стандарт представляет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собой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принципиально новый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отечественной школы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документ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который разработан на основе глубокого анализа и синтеза ведущих научных психолого-педагогических, культурологических, социологических теорий и концепций, а также достижений современных перспективных тенденций в практике российского и зарубежного образования.</a:t>
            </a:r>
          </a:p>
          <a:p>
            <a:endParaRPr lang="ru-RU" dirty="0"/>
          </a:p>
        </p:txBody>
      </p:sp>
      <p:pic>
        <p:nvPicPr>
          <p:cNvPr id="4" name="Рисунок 1" descr="http://standart.edu.ru/images/logo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285728"/>
            <a:ext cx="3143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274638"/>
            <a:ext cx="5400684" cy="115409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ПРИМЕРНАЯ ПРОГРАММА ОСНОВНОГО ОБЩЕГО ОБРАЗОВАНИЯ ПО ФИЗИКЕ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Примерная программа по физике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основной школы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составлена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основе Фундаментального ядра содержания общего образования и Требований к результатам освоения основной образовательной программы основного общего образования, представленных в Федеральном государственном образовательном стандарте основного общего образования.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Примерная программа является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ориентиром для составления рабочих программ: она определяет инвариантную (обязательную) часть учебного курса, за пределами которого остается возможность авторского выбора вариативной составляющей содержания образования.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1" descr="http://standart.edu.ru/images/logo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285728"/>
            <a:ext cx="3143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вопрос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642918"/>
            <a:ext cx="8182438" cy="542928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ОСНОВНОЕ СОДЕРЖАНИЕ КУРСА 7-9 класс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63" y="1142983"/>
          <a:ext cx="8229600" cy="4153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7426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Федеральный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компонент государственного стандарта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Стандарты второго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поколения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942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Физика и физические методы изучения природы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645984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Физика – наука о природе. Наблюдение и описание физических явлений.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Физические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приборы. 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Физические величины и их измерение. 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Погрешности измерений. 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Международная система единиц. 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Физический эксперимент и физическая теория. Физические модели. Роль математики в развитии физики. Физика и техника. Физика и развитие представлений о материальном мире.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Физика – наука о природе. Наблюдение и описание физических явлений. Измерение ф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изических величин. Международная система единиц. 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Научный метод познания. Наука и техника. 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942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Лабораторные работы и опыты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60126">
                <a:tc>
                  <a:txBody>
                    <a:bodyPr/>
                    <a:lstStyle/>
                    <a:p>
                      <a:pPr algn="just">
                        <a:buFontTx/>
                        <a:buChar char="-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Определение цены деления шкалы измерительного прибора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Измерение длины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Измерение объема жидкости и твердого тела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Измерение температуры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Tx/>
                        <a:buChar char="-"/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Измерение расстояний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Измерение времени между ударами пульса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Определение цены деления шкалы измерительного прибора</a:t>
                      </a:r>
                    </a:p>
                    <a:p>
                      <a:pPr algn="just">
                        <a:buFontTx/>
                        <a:buChar char="-"/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1" descr="http://standart.edu.ru/images/logo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142852"/>
            <a:ext cx="1714512" cy="467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ОСНОВНОЕ СОДЕРЖАНИЕ КУРСА</a:t>
            </a:r>
            <a:endParaRPr lang="ru-RU" sz="1600" dirty="0"/>
          </a:p>
        </p:txBody>
      </p:sp>
      <p:pic>
        <p:nvPicPr>
          <p:cNvPr id="4" name="Рисунок 1" descr="http://standart.edu.ru/images/logo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214290"/>
            <a:ext cx="1714512" cy="467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357158" y="785794"/>
          <a:ext cx="8229600" cy="5501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966"/>
                <a:gridCol w="415763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Федеральный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компонент государственного стандарта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Стандарты второго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поколения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292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Механические явления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Механические явления. Кинематика.</a:t>
                      </a:r>
                      <a:r>
                        <a:rPr lang="ru-RU" sz="1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Динамика. Законы сохранения. Механические колебания.</a:t>
                      </a:r>
                      <a:endParaRPr lang="ru-RU" sz="1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Механическое движение. Относительность движения.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Система отсчета.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Траектория.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Путь.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Прямолинейное равномерное движение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Скорость равномерного прямолинейного движения. Методы измерения расстояния, времени, скорости.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Неравномерное движение. Мгновенная скорость. Ускорение.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Равноускоренное движение. 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Свободное падение тел.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Графики зависимости пути и скорости от времени. Равномерное движение по окружности. 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Период и частота обращения.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Явление инерции. Первый закон Ньютона. 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Масса тела.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Плотность вещества. 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Методы измерения массы и плотности.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Взаимодействие тел. 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Сила.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Правило сложения сил. Сила упругости. 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Методы измерения силы.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Второй закон Ньютона. Третий закон Ньютона. Сила тяжести. Закон всемирного тяготения. 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Искусственные спутники Земли.  Вес тела. Невесомость. </a:t>
                      </a:r>
                      <a:r>
                        <a:rPr lang="ru-RU" sz="12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Гео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и гелиоцентрическая системы мира.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Сила трения. 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Момент силы. Условия равновесия рычага.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Центр тяжести тела. Условия равновесия тела.  Импульс. Закон сохранения импульса. Реактивное движение. Работа. Мощность. Кинетическая энергия. 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Потенциальная энергия взаимодействующих тел.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Закон сохранения механической энергии. Простые механизмы. Коэффициент полезного действия. 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Методы измерения энергии, работы и мощности.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Механическое движение.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Траектория.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Путь.-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скалярная величина. Скорость – векторная величина. Модуль вектора скорости.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авномерное прямолинейное движение.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Относительность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механического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движения.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Графики зависимости пути и 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модуля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скорости от времени. 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Ускорение- векторная величина.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Равноускоренное  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прямолинейное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движение. 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Графики зависимости пути и модуля  скорости равноускоренного прямолинейного движения от времени движения.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Равномерное движение по окружности. 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Центростремительное ускорение.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Инерция. 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Инертность тел. </a:t>
                      </a:r>
                    </a:p>
                    <a:p>
                      <a:pPr algn="just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Первый закон Ньютона. Взаимодействие тел. 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Масса тела- скалярная величина.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Плотность вещества. 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Сила – векторная величина. .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Второй закон Ньютона. Третий закон Ньютона. 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Движение и силы.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Сила упругости. Сила трения. Сила тяжести. Закон всемирного тяготения. Центр тяжести . Импульс. Закон сохранения импульса. Реактивное движение.</a:t>
                      </a:r>
                    </a:p>
                    <a:p>
                      <a:pPr algn="just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Кинетическая энергия. Работа. 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Потенциальная энергия.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Мощность. Закон сохранения механической энергии. . Простые механизмы. Коэффициент полезного действия. 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Возобновляемые  источники энергии 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57158" y="928670"/>
          <a:ext cx="8286778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71978"/>
              </a:tblGrid>
              <a:tr h="14287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Федеральный</a:t>
                      </a:r>
                      <a:r>
                        <a:rPr lang="ru-RU" sz="1400" baseline="0" dirty="0" smtClean="0"/>
                        <a:t> компонент государственного стандарта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Стандарты второго</a:t>
                      </a:r>
                      <a:r>
                        <a:rPr lang="ru-RU" sz="1400" baseline="0" dirty="0" smtClean="0"/>
                        <a:t> поколения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Механические явления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Механические явления. Кинематика.</a:t>
                      </a:r>
                      <a:r>
                        <a:rPr lang="ru-RU" sz="1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Динамика. Законы сохранения. Механические колебания.</a:t>
                      </a:r>
                      <a:endParaRPr lang="ru-RU" sz="1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28751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Давление. Атмосферное давление.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Методы измерения давления.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Закон Паскаля.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Гидравлические машины.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Закон Архимеда. Условия плавания тел. 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Механические колебания.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Период, частота и амплитуда колебаний. Период колебаний математического и пружинного маятников.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Механические волны. 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Длина волны.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Звук.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Давление. Атмосферное давление.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Закон Паскаля. Закон Архимеда. Условия плавания тел.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Условия равновесия твердого тела.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Механические колебания.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Резонанс.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Механические волны. Звук. 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Использование  колебаний в технике.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1" descr="http://standart.edu.ru/images/logo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214290"/>
            <a:ext cx="1714512" cy="467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57224" y="4071942"/>
            <a:ext cx="228111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3551</Words>
  <Application>Microsoft Office PowerPoint</Application>
  <PresentationFormat>Экран (4:3)</PresentationFormat>
  <Paragraphs>267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«Внедрение федеральных государственных образовательных стандартов общего образования второго поколения по физике» </vt:lpstr>
      <vt:lpstr>Слайд 2</vt:lpstr>
      <vt:lpstr>Слайд 3</vt:lpstr>
      <vt:lpstr>Слайд 4</vt:lpstr>
      <vt:lpstr>ПРИМЕРНАЯ ПРОГРАММА ОСНОВНОГО ОБЩЕГО ОБРАЗОВАНИЯ ПО ФИЗИКЕ</vt:lpstr>
      <vt:lpstr>Слайд 6</vt:lpstr>
      <vt:lpstr>ОСНОВНОЕ СОДЕРЖАНИЕ КУРСА 7-9 класс</vt:lpstr>
      <vt:lpstr>ОСНОВНОЕ СОДЕРЖАНИЕ КУРСА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Требования ФГОС к условиям реализации основной образовательной программы основного общего образования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</cp:lastModifiedBy>
  <cp:revision>113</cp:revision>
  <dcterms:modified xsi:type="dcterms:W3CDTF">2013-10-21T18:38:48Z</dcterms:modified>
</cp:coreProperties>
</file>