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17.04.2013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ТЕРРИКОНЫ 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lapshin_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836712"/>
            <a:ext cx="7643192" cy="57323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terric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448" t="3448" r="2586" b="2299"/>
          <a:stretch>
            <a:fillRect/>
          </a:stretch>
        </p:blipFill>
        <p:spPr>
          <a:xfrm>
            <a:off x="611560" y="476672"/>
            <a:ext cx="7848872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e4906ac28_932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7499176" cy="49944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69162578_terrikon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0"/>
            <a:ext cx="4038600" cy="3027506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179512" y="3068960"/>
            <a:ext cx="8712968" cy="352839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Донецкие </a:t>
            </a:r>
            <a:r>
              <a:rPr lang="ru-RU" b="1" dirty="0" smtClean="0"/>
              <a:t>терриконы </a:t>
            </a:r>
            <a:r>
              <a:rPr lang="ru-RU" b="1" u="sng" dirty="0" smtClean="0"/>
              <a:t>могут разгореться</a:t>
            </a:r>
            <a:r>
              <a:rPr lang="ru-RU" b="1" dirty="0" smtClean="0"/>
              <a:t> из-за жары</a:t>
            </a:r>
          </a:p>
          <a:p>
            <a:r>
              <a:rPr lang="ru-RU" dirty="0" smtClean="0"/>
              <a:t>Аномальная жара ударила по терриконам Донбасса - они не выдерживают 40-градусной температуры и начинают </a:t>
            </a:r>
            <a:r>
              <a:rPr lang="ru-RU" dirty="0" smtClean="0"/>
              <a:t>тлеть.</a:t>
            </a:r>
            <a:endParaRPr lang="ru-RU" dirty="0" smtClean="0"/>
          </a:p>
          <a:p>
            <a:r>
              <a:rPr lang="ru-RU" dirty="0" smtClean="0"/>
              <a:t>Это опасно, прежде всего, из-за вредных выбросов. Среди продуктов горения терриконов - оксид углерода, сернистый газ, оксид серы, оксид азота.</a:t>
            </a:r>
          </a:p>
          <a:p>
            <a:r>
              <a:rPr lang="ru-RU" dirty="0" smtClean="0"/>
              <a:t>Мнения донецких экологов по этому поводу разделились. Одни говорят, что терриконы горели и тлели всегда и паника неуместна. Другие же уверяют: ситуация критическая, существует угроза взрывов.</a:t>
            </a:r>
          </a:p>
          <a:p>
            <a:r>
              <a:rPr lang="ru-RU" dirty="0" smtClean="0"/>
              <a:t>«Известен случай, когда в Димитрове, под Донецком взорвался породный отвал - в нем накопились газы. Это было около 40 лет назад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УРАЛ </a:t>
            </a:r>
            <a:endParaRPr lang="ru-RU" sz="3600" dirty="0"/>
          </a:p>
        </p:txBody>
      </p:sp>
      <p:pic>
        <p:nvPicPr>
          <p:cNvPr id="5" name="Содержимое 4" descr="221345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12776"/>
            <a:ext cx="6779096" cy="50843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21-019-Terrikon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52736"/>
            <a:ext cx="8468950" cy="405098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69165562_5337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363272" cy="557551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daviru_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476672"/>
            <a:ext cx="7872875" cy="5904656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Донецкие терриконы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5" name="Содержимое 4" descr="terriko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923112" cy="406423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785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052736"/>
            <a:ext cx="7211144" cy="54060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-_DSC884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7571184" cy="5072693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</TotalTime>
  <Words>6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ТЕРРИКОНЫ </vt:lpstr>
      <vt:lpstr>Слайд 2</vt:lpstr>
      <vt:lpstr>УРАЛ </vt:lpstr>
      <vt:lpstr>Слайд 4</vt:lpstr>
      <vt:lpstr>Слайд 5</vt:lpstr>
      <vt:lpstr>Слайд 6</vt:lpstr>
      <vt:lpstr>Донецкие терриконы 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54</cp:revision>
  <dcterms:created xsi:type="dcterms:W3CDTF">2010-12-10T18:03:05Z</dcterms:created>
  <dcterms:modified xsi:type="dcterms:W3CDTF">2013-04-16T21:04:12Z</dcterms:modified>
</cp:coreProperties>
</file>