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81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3EC54-335E-4454-A09B-4E4AC5ED072B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3BD13-5699-46C6-8EA4-5AD4DD3A4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FE0C5-0D2F-4E43-9942-AED1C0D2E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2/20/Utro_v_sosnovom_lesu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video" Target="file:///C:\Documents%20and%20Settings\&#1052;&#1072;&#1082;&#1089;&#1080;&#1084;\&#1052;&#1086;&#1080;%20&#1076;&#1086;&#1082;&#1091;&#1084;&#1077;&#1085;&#1090;&#1099;\&#1052;&#1086;&#1080;%20&#1088;&#1080;&#1089;&#1091;&#1085;&#1082;&#1080;\SDC12823.AVI" TargetMode="External"/><Relationship Id="rId7" Type="http://schemas.openxmlformats.org/officeDocument/2006/relationships/image" Target="../media/image10.jpeg"/><Relationship Id="rId2" Type="http://schemas.openxmlformats.org/officeDocument/2006/relationships/video" Target="file:///C:\Documents%20and%20Settings\&#1052;&#1072;&#1082;&#1089;&#1080;&#1084;\&#1052;&#1086;&#1080;%20&#1076;&#1086;&#1082;&#1091;&#1084;&#1077;&#1085;&#1090;&#1099;\&#1052;&#1086;&#1080;%20&#1088;&#1080;&#1089;&#1091;&#1085;&#1082;&#1080;\SDC12822.AVI" TargetMode="External"/><Relationship Id="rId1" Type="http://schemas.openxmlformats.org/officeDocument/2006/relationships/video" Target="file:///C:\Documents%20and%20Settings\&#1052;&#1072;&#1082;&#1089;&#1080;&#1084;\&#1052;&#1086;&#1080;%20&#1076;&#1086;&#1082;&#1091;&#1084;&#1077;&#1085;&#1090;&#1099;\&#1052;&#1086;&#1080;%20&#1088;&#1080;&#1089;&#1091;&#1085;&#1082;&#1080;\SDC12821.AVI" TargetMode="Externa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Documents%20and%20Settings\&#1052;&#1072;&#1082;&#1089;&#1080;&#1084;\&#1052;&#1086;&#1080;%20&#1076;&#1086;&#1082;&#1091;&#1084;&#1077;&#1085;&#1090;&#1099;\&#1052;&#1086;&#1080;%20&#1088;&#1080;&#1089;&#1091;&#1085;&#1082;&#1080;\SDC12824.AVI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667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dirty="0" smtClean="0"/>
              <a:t>по изобразительному искусству 3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2362200"/>
            <a:ext cx="6553200" cy="2286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МОБУ </a:t>
            </a:r>
            <a:r>
              <a:rPr lang="ru-RU" dirty="0" err="1" smtClean="0"/>
              <a:t>Дактуйская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Учитель : Семёнова Ольга Александровна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5720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у нас получится!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09600"/>
            <a:ext cx="800258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Здравствуй, зимушка – зима!</a:t>
            </a:r>
          </a:p>
        </p:txBody>
      </p:sp>
      <p:pic>
        <p:nvPicPr>
          <p:cNvPr id="49180" name="Picture 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295400"/>
            <a:ext cx="79916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Какая цель была на уроке?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513588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Вход в картину</a:t>
            </a:r>
            <a:endParaRPr lang="ru-RU" dirty="0"/>
          </a:p>
        </p:txBody>
      </p:sp>
      <p:pic>
        <p:nvPicPr>
          <p:cNvPr id="4" name="Picture 7" descr="Изображение:Utro v sosnovom lesu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7620000" cy="5162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9800" y="5867400"/>
            <a:ext cx="6117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Волшебник «Я вижу»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5867400"/>
            <a:ext cx="6510115" cy="641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Волшебник «Я слышу»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50292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И.Шишкин, К.Савицкий </a:t>
            </a:r>
            <a:br>
              <a:rPr lang="ru-RU" dirty="0" smtClean="0"/>
            </a:br>
            <a:r>
              <a:rPr lang="ru-RU" dirty="0" smtClean="0"/>
              <a:t>Утро в сосновом лесу.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3880" cy="1051560"/>
          </a:xfrm>
        </p:spPr>
        <p:txBody>
          <a:bodyPr/>
          <a:lstStyle/>
          <a:p>
            <a:r>
              <a:rPr lang="ru-RU" dirty="0" smtClean="0"/>
              <a:t>                    Пейзаж </a:t>
            </a:r>
            <a:endParaRPr lang="ru-RU" dirty="0"/>
          </a:p>
        </p:txBody>
      </p:sp>
      <p:pic>
        <p:nvPicPr>
          <p:cNvPr id="4" name="Picture 5" descr="большая дорог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28800"/>
            <a:ext cx="4414510" cy="281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46482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И.И.Левитан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Солнечный день.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Большая дорога.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4" descr="polenov_dvorik_o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409053" cy="28144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29200" y="47244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Поленов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Василий Дмитриевич Московский дворик. </a:t>
            </a:r>
            <a:r>
              <a:rPr lang="ru-RU" sz="1400" dirty="0" smtClean="0">
                <a:solidFill>
                  <a:srgbClr val="7030A0"/>
                </a:solidFill>
              </a:rPr>
              <a:t>1878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5715000"/>
            <a:ext cx="5297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Повторяем то, что знаем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yurvedaru.ru/wp-content/uploads/2009/09/1-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533400"/>
            <a:ext cx="442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Времена года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работы над пейзажем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7244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Выбор уголка природы. Работа выполняется с натуры или по представлению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Работа начинается с наброска карандашом или кистью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Делим плоскость на две части: небо и землю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Рисуем деревья, используя законы перспективы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ja-tss-0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0661" y="4724400"/>
            <a:ext cx="1723339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93d4d7578707b9fd38ae8a300d9fa07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0087" y="1066800"/>
            <a:ext cx="20939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a-tss-04-sm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7 -0.06435 -0.00035 -0.12847 0.00642 -0.15254 C 0.01319 -0.17662 0.02674 -0.16041 0.04028 -0.143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0.15556 " pathEditMode="relative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806440"/>
            <a:ext cx="8183880" cy="1051560"/>
          </a:xfrm>
        </p:spPr>
        <p:txBody>
          <a:bodyPr/>
          <a:lstStyle/>
          <a:p>
            <a:r>
              <a:rPr lang="ru-RU" dirty="0" smtClean="0"/>
              <a:t>Деревья</a:t>
            </a:r>
            <a:endParaRPr lang="ru-RU" dirty="0"/>
          </a:p>
        </p:txBody>
      </p:sp>
      <p:pic>
        <p:nvPicPr>
          <p:cNvPr id="4" name="SDC1282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533400" y="685800"/>
            <a:ext cx="3308349" cy="2481262"/>
          </a:xfrm>
          <a:prstGeom prst="rect">
            <a:avLst/>
          </a:prstGeom>
        </p:spPr>
      </p:pic>
      <p:pic>
        <p:nvPicPr>
          <p:cNvPr id="5" name="SDC1282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screen"/>
          <a:stretch>
            <a:fillRect/>
          </a:stretch>
        </p:blipFill>
        <p:spPr>
          <a:xfrm>
            <a:off x="4191000" y="685800"/>
            <a:ext cx="3657600" cy="2514600"/>
          </a:xfrm>
          <a:prstGeom prst="rect">
            <a:avLst/>
          </a:prstGeom>
        </p:spPr>
      </p:pic>
      <p:pic>
        <p:nvPicPr>
          <p:cNvPr id="6" name="SDC12823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screen"/>
          <a:stretch>
            <a:fillRect/>
          </a:stretch>
        </p:blipFill>
        <p:spPr>
          <a:xfrm>
            <a:off x="381000" y="3352800"/>
            <a:ext cx="3657600" cy="2743200"/>
          </a:xfrm>
          <a:prstGeom prst="rect">
            <a:avLst/>
          </a:prstGeom>
        </p:spPr>
      </p:pic>
      <p:pic>
        <p:nvPicPr>
          <p:cNvPr id="7" name="SDC12824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screen"/>
          <a:stretch>
            <a:fillRect/>
          </a:stretch>
        </p:blipFill>
        <p:spPr>
          <a:xfrm>
            <a:off x="4292600" y="34290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3581400" y="304800"/>
            <a:ext cx="3810000" cy="1143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Всё    благоухает!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196142" y="762000"/>
            <a:ext cx="3321758" cy="4730750"/>
          </a:xfrm>
          <a:noFill/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6172200" y="2209800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Май</a:t>
            </a:r>
            <a:endParaRPr lang="ru-RU" b="1" dirty="0"/>
          </a:p>
        </p:txBody>
      </p:sp>
      <p:pic>
        <p:nvPicPr>
          <p:cNvPr id="5133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lum contrast="36000"/>
          </a:blip>
          <a:srcRect/>
          <a:stretch>
            <a:fillRect/>
          </a:stretch>
        </p:blipFill>
        <p:spPr>
          <a:xfrm>
            <a:off x="3324517" y="2743200"/>
            <a:ext cx="5640096" cy="3832225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          Лето   в    </a:t>
            </a:r>
            <a:r>
              <a:rPr lang="ru-RU" sz="4000" dirty="0" err="1" smtClean="0"/>
              <a:t>Дактуе</a:t>
            </a:r>
            <a:endParaRPr lang="ru-RU" sz="4000" dirty="0" smtClean="0"/>
          </a:p>
        </p:txBody>
      </p:sp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1295400" y="2209800"/>
            <a:ext cx="62245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Осень!  Очей очарованье!</a:t>
            </a:r>
          </a:p>
        </p:txBody>
      </p:sp>
      <p:pic>
        <p:nvPicPr>
          <p:cNvPr id="18443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96975"/>
            <a:ext cx="3816350" cy="3198813"/>
          </a:xfr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03800" y="551656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Венерин башмачок</a:t>
            </a: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 cstate="screen">
            <a:lum contrast="36000"/>
          </a:blip>
          <a:srcRect/>
          <a:stretch>
            <a:fillRect/>
          </a:stretch>
        </p:blipFill>
        <p:spPr bwMode="auto">
          <a:xfrm>
            <a:off x="1905000" y="3775075"/>
            <a:ext cx="460851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6">
      <a:dk1>
        <a:srgbClr val="FFFF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</TotalTime>
  <Words>116</Words>
  <PresentationFormat>Экран (4:3)</PresentationFormat>
  <Paragraphs>33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Урок  по изобразительному искусству 3 класс</vt:lpstr>
      <vt:lpstr>Вход в картину</vt:lpstr>
      <vt:lpstr>                    Пейзаж </vt:lpstr>
      <vt:lpstr>Слайд 4</vt:lpstr>
      <vt:lpstr>Порядок работы над пейзажем</vt:lpstr>
      <vt:lpstr>Деревья</vt:lpstr>
      <vt:lpstr>Всё    благоухает!</vt:lpstr>
      <vt:lpstr>          Лето   в    Дактуе</vt:lpstr>
      <vt:lpstr>Осень!  Очей очарованье!</vt:lpstr>
      <vt:lpstr>Здравствуй, зимушка – зима!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изобразительному искусству 3 класс</dc:title>
  <cp:lastModifiedBy>Макс</cp:lastModifiedBy>
  <cp:revision>26</cp:revision>
  <dcterms:modified xsi:type="dcterms:W3CDTF">2014-03-15T18:13:11Z</dcterms:modified>
</cp:coreProperties>
</file>