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6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10/6/2013</a:t>
            </a:fld>
            <a:endParaRPr lang="en-US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533400" y="2590800"/>
            <a:ext cx="8458200" cy="1222375"/>
          </a:xfrm>
        </p:spPr>
        <p:txBody>
          <a:bodyPr/>
          <a:lstStyle/>
          <a:p>
            <a:r>
              <a:rPr lang="ru-RU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Times New Roman" pitchFamily="18" charset="0"/>
                <a:cs typeface="Times New Roman" pitchFamily="18" charset="0"/>
              </a:rPr>
              <a:t>Растения Смоленской области</a:t>
            </a:r>
            <a:endParaRPr lang="ru-RU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одзаголовок 6"/>
          <p:cNvSpPr>
            <a:spLocks noGrp="1"/>
          </p:cNvSpPr>
          <p:nvPr>
            <p:ph type="subTitle" idx="1"/>
          </p:nvPr>
        </p:nvSpPr>
        <p:spPr>
          <a:xfrm>
            <a:off x="533400" y="1295400"/>
            <a:ext cx="8458200" cy="914400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Определи, что к чему относится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362200" y="1524000"/>
            <a:ext cx="42672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Разгадай ребус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438400" y="1676400"/>
            <a:ext cx="4495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841248"/>
          </a:xfrm>
        </p:spPr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343400" cy="5486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Подготовь сообщение о растении одной из изученных зон по плану:</a:t>
            </a:r>
          </a:p>
          <a:p>
            <a:pPr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Название.</a:t>
            </a:r>
          </a:p>
          <a:p>
            <a:pPr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 какой группе растений относится?</a:t>
            </a:r>
          </a:p>
          <a:p>
            <a:pPr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Как выглядит растение (фото, рисунок)?</a:t>
            </a:r>
          </a:p>
          <a:p>
            <a:pPr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Где оно распространено?</a:t>
            </a:r>
          </a:p>
          <a:p>
            <a:pPr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Как его можно использовать?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Подготовь 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сообщение о растительном мире нашей местности по плану:</a:t>
            </a:r>
          </a:p>
          <a:p>
            <a:pPr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Разнообразие растений.</a:t>
            </a:r>
          </a:p>
          <a:p>
            <a:pPr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Использование их человеком.</a:t>
            </a:r>
          </a:p>
          <a:p>
            <a:pPr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Охрана растений.</a:t>
            </a:r>
          </a:p>
          <a:p>
            <a:pPr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Твоё впечатление  от полученной информации.</a:t>
            </a:r>
          </a:p>
          <a:p>
            <a:pPr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Твои предложения по охране растений нашей местности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4343400" cy="46482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Представь себя художником и нарисуй  (на выбор) лес, цветущий луг, болото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Font typeface="Wingdings" pitchFamily="2" charset="2"/>
              <a:buChar char="v"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v"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Ответь на вопросы:</a:t>
            </a:r>
          </a:p>
          <a:p>
            <a:pPr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какой природной зоне расположена Смоленская область?</a:t>
            </a:r>
          </a:p>
          <a:p>
            <a:pPr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Какие деревья, кустарники, травы можно встретить в наших лесах?</a:t>
            </a:r>
          </a:p>
          <a:p>
            <a:pPr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Какие луга встречаются в нашей области?</a:t>
            </a:r>
          </a:p>
          <a:p>
            <a:pPr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Какие растения растут на этих лугах?</a:t>
            </a:r>
          </a:p>
          <a:p>
            <a:pPr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Какие болота характерны для нашей области?</a:t>
            </a:r>
          </a:p>
          <a:p>
            <a:pPr>
              <a:buAutoNum type="arabicPeriod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Какие растения встречаются на болотах Смоленской области?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какие группы можно разделить растения по внешнему признаку?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Чем отличаются травянистые растения от деревьев и кустарников?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Какое значение в жизни человека имеют растения?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Растения леса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Растительный мир нашего края богат и разнообразен. Так как наша область расположена в зоне лесов. Лес занимает ½ всей площади области.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Леса состоят из хвойных и лиственных пород. Лиственных деревьев больше, чем хвойных. В наших лесах растут: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берёзы, осины, ольха, клён, дуб, липа, ясень, рябина, вяз, ива.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Много в лесах и кустарников: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малина, ежевика, орешник, калина, крушина, шиповник.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Кроме того в лесах обилие трав: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герань лесная,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василистник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малый, дудник лесной, </a:t>
            </a:r>
            <a:r>
              <a:rPr lang="ru-RU" sz="1800" i="1" dirty="0" err="1" smtClean="0">
                <a:latin typeface="Times New Roman" pitchFamily="18" charset="0"/>
                <a:cs typeface="Times New Roman" pitchFamily="18" charset="0"/>
              </a:rPr>
              <a:t>любка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 двулистная, сныть обыкновенная, копытень европейский, ландыш майский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другие.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 Из хвойных: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ель, сосна, лиственница.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 хвойных лесах растут: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черника, голубика, брусника, кислица обыкновенная, папоротник обыкновенный, майник двулистный, зелёные мхи, можжевельник, вереск, кошачьи лапки, лишайники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другие виды растений.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Растения леса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2667000"/>
            <a:ext cx="3505200" cy="2286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43400" y="1295400"/>
            <a:ext cx="4267200" cy="5334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Растения луга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ru-RU" dirty="0" smtClean="0"/>
              <a:t>  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На лугу растут только травы. Здесь мы не встретим кустарников и деревьев. Этим луг отличается от  леса.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 Луга занимают 1/5 территории области. Луга бывают: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заливные, низинные, суходольные.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Заливные луга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– расположены в долинах больших рек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(костёр береговой, одуванчик лекарственный, тимофеевка луговая, лисохвост луговой, пырей ползучий, овсяница луговая, мятлик луговой, ежа сборная, чина луговая, мышиный горошек, щучка дернистая, клевер, герань луговая, колокольчик раскидистый).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Низинные луга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расположены в низких местах рельефа нашей местности (заболоченные луга)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(осока, злаки)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Суходольные луга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– расположены на высоких участках рельефа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(белоус торчащий, ромашка непахучая, манжетка обыкновенная, зверобой продырявленный, тысячелистник обыкновенный)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Растения луга</a:t>
            </a:r>
            <a:endParaRPr lang="ru-RU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164409">
            <a:off x="2209800" y="1447800"/>
            <a:ext cx="4648200" cy="49530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Растения болот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В нашей области много болот. Большинство из них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торфяные.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Расположены в основном  на северо-западе области. 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     Среди болот  различают </a:t>
            </a: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верховые и низинные болота.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     Верховые болота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расположены на более высоких местах. Почва содержит малое количество питательных веществ. Произрастают: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белый или сфагновый мох, клюква, брусника, багульник.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800" b="1" i="1" dirty="0" smtClean="0">
                <a:latin typeface="Times New Roman" pitchFamily="18" charset="0"/>
                <a:cs typeface="Times New Roman" pitchFamily="18" charset="0"/>
              </a:rPr>
              <a:t>       Низинные болота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образуются в пониженных местах. Почва .тих болот богаче, чем верховых. Покрыты зелёными мхами и травянистыми растительностью. Растут: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тростник обыкновенный, осока дернистая, осока пузырчатая, таволга вязолистная, хвощ болотный, мхи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и т.д.. Изредка можно встретить кустарниковые заросли  </a:t>
            </a:r>
            <a:r>
              <a:rPr lang="ru-RU" sz="1800" i="1" dirty="0" smtClean="0">
                <a:latin typeface="Times New Roman" pitchFamily="18" charset="0"/>
                <a:cs typeface="Times New Roman" pitchFamily="18" charset="0"/>
              </a:rPr>
              <a:t>ив.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Растения болот</a:t>
            </a:r>
            <a:endParaRPr lang="ru-R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514600" y="1371600"/>
            <a:ext cx="4343400" cy="510540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Найди лишнее название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Тростник обыкновенный, мох сфагнум, мышиный горошек, клюква.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Ясень, ель, рябина, вяз.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Берёза, клён, сосна, дуб.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Подосиновик, сыроежка, мухомор, груздь.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73</TotalTime>
  <Words>630</Words>
  <PresentationFormat>Экран (4:3)</PresentationFormat>
  <Paragraphs>53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Трек</vt:lpstr>
      <vt:lpstr>Растения Смоленской области</vt:lpstr>
      <vt:lpstr>Слайд 2</vt:lpstr>
      <vt:lpstr>Растения леса</vt:lpstr>
      <vt:lpstr>Растения леса</vt:lpstr>
      <vt:lpstr>Растения луга</vt:lpstr>
      <vt:lpstr>Растения луга</vt:lpstr>
      <vt:lpstr>Растения болот</vt:lpstr>
      <vt:lpstr>Растения болот</vt:lpstr>
      <vt:lpstr>Найди лишнее название</vt:lpstr>
      <vt:lpstr>Определи, что к чему относится</vt:lpstr>
      <vt:lpstr>Разгадай ребус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Растения Смоленской области</dc:title>
  <cp:lastModifiedBy>user</cp:lastModifiedBy>
  <cp:revision>10</cp:revision>
  <dcterms:modified xsi:type="dcterms:W3CDTF">2013-10-06T16:21:44Z</dcterms:modified>
</cp:coreProperties>
</file>