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2" r:id="rId6"/>
    <p:sldId id="258" r:id="rId7"/>
    <p:sldId id="263" r:id="rId8"/>
    <p:sldId id="264" r:id="rId9"/>
    <p:sldId id="265" r:id="rId10"/>
    <p:sldId id="257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80E6-6490-4BB0-B1BB-585A67317162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CA9E-F02D-4FE5-861E-CBE09A75C6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9820" y="1209526"/>
            <a:ext cx="5644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ХУДОЖНИК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F:\29882428_30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0832" y="1916832"/>
            <a:ext cx="3322337" cy="43979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molbert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8046" y="310344"/>
            <a:ext cx="4187909" cy="62373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0690" y="4377878"/>
            <a:ext cx="6782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7ea1314342864aee3b5808c39324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104" y="620688"/>
            <a:ext cx="5335793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</cp:revision>
  <dcterms:created xsi:type="dcterms:W3CDTF">2013-09-25T17:25:59Z</dcterms:created>
  <dcterms:modified xsi:type="dcterms:W3CDTF">2013-09-25T17:32:35Z</dcterms:modified>
</cp:coreProperties>
</file>