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8" r:id="rId10"/>
    <p:sldId id="267" r:id="rId11"/>
    <p:sldId id="266" r:id="rId12"/>
    <p:sldId id="270" r:id="rId13"/>
    <p:sldId id="269" r:id="rId14"/>
    <p:sldId id="272" r:id="rId15"/>
    <p:sldId id="271" r:id="rId16"/>
    <p:sldId id="265" r:id="rId17"/>
    <p:sldId id="262" r:id="rId18"/>
    <p:sldId id="275" r:id="rId19"/>
    <p:sldId id="277" r:id="rId20"/>
    <p:sldId id="273" r:id="rId21"/>
    <p:sldId id="278" r:id="rId22"/>
    <p:sldId id="279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 autoAdjust="0"/>
    <p:restoredTop sz="99472" autoAdjust="0"/>
  </p:normalViewPr>
  <p:slideViewPr>
    <p:cSldViewPr>
      <p:cViewPr varScale="1">
        <p:scale>
          <a:sx n="74" d="100"/>
          <a:sy n="74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57208">
            <a:off x="399602" y="1269275"/>
            <a:ext cx="45239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КЛОУНЫ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Елена\Desktop\ШКОЛА 210\ЮРИЙ МАЦИК\5c8f2b0cd03a0071536d7b23d4f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449" y="213953"/>
            <a:ext cx="4997102" cy="6430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Елена\Desktop\ШКОЛА 210\ЮРИЙ МАЦИК\5ff4eec8e83146298a2feddcf03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283" y="182457"/>
            <a:ext cx="5361434" cy="649308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Елена\Desktop\ШКОЛА 210\ЮРИЙ МАЦИК\7df4b8dc7e8ac75b2862452a376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2811" y="146050"/>
            <a:ext cx="5318379" cy="65659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Елена\Desktop\ШКОЛА 210\ЮРИЙ МАЦИК\88f26015ad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226" y="325086"/>
            <a:ext cx="5013548" cy="62078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Елена\Desktop\ШКОЛА 210\ЮРИЙ МАЦИК\384a00465dfab4f867d701228ba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6850" y="177949"/>
            <a:ext cx="5350301" cy="65021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Елена\Desktop\ШКОЛА 210\ЮРИЙ МАЦИК\43646f051479dcd9c5f8a205c85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7413" y="254521"/>
            <a:ext cx="5469174" cy="634895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Елена\Desktop\ШКОЛА 210\ЮРИЙ МАЦИК\c0e8ed7e641ed0e1f3a7c2d39b4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7884"/>
            <a:ext cx="4421510" cy="61654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pic>
        <p:nvPicPr>
          <p:cNvPr id="21506" name="Picture 2" descr="C:\Users\Елена\Desktop\ШКОЛА 210\ЮРИЙ МАЦИК\cbb401034286e044fe131c94da8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684" y="260648"/>
            <a:ext cx="3454802" cy="624899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Елена\Desktop\ШКОЛА 210\ЮРИЙ МАЦИК\e3ecba1311d57cb7367f90dd236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729" y="169974"/>
            <a:ext cx="6024542" cy="651805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57208">
            <a:off x="1038821" y="2828836"/>
            <a:ext cx="70663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Рисуем клоуна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Клоун (англ.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clown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от лат.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colonus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мужик, грубиян),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современном значении термина — цирковой, эстрадный или театральный артист, использующий приемы гротеска и буффонады. </a:t>
            </a:r>
            <a:endParaRPr lang="ru-RU" sz="32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Родственные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определения: шут, гаер, паяц, </a:t>
            </a:r>
            <a:r>
              <a:rPr lang="ru-RU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дурак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s2.e-monsite.com/2010/02/15/23494948clown-equilibre-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12160" y="3429000"/>
            <a:ext cx="2736304" cy="27363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baby-news.net/images/paint/36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8789"/>
            <a:ext cx="4752528" cy="65804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umagushki.ru/_ph/26/728695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4" y="156760"/>
            <a:ext cx="4968552" cy="6544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Kcy;&amp;acy;&amp;kcy; &amp;ncy;&amp;acy;&amp;rcy;&amp;icy;&amp;scy;&amp;ocy;&amp;vcy;&amp;acy;&amp;tcy;&amp;softcy; &amp;mcy;&amp;ucy;&amp;lcy;&amp;softcy;&amp;tcy;&amp;yacy;&amp;shcy;&amp;ncy;&amp;ocy;&amp;gcy;&amp;ocy; &amp;kcy;&amp;lcy;&amp;ocy;&amp;ucy;&amp;n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883" y="1016732"/>
            <a:ext cx="769023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57208">
            <a:off x="1616704" y="1720840"/>
            <a:ext cx="591059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22" name="Picture 2" descr="http://www.ohiounited.org/images/clown4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04864"/>
            <a:ext cx="1296144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7327"/>
            <a:ext cx="53285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Арлекин 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итал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Arlecchino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франц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Arlequin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— традиционный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персонаж итальянской народной </a:t>
            </a:r>
            <a:r>
              <a:rPr lang="ru-RU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Коммедиа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дель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Арте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— уличных комедийных представлений. 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afisha.academ.org/storage/r/2011/07/11/3c7433f592b41d799c97692a1382ae9e.jpg?w=750&amp;h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3090664" cy="503403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22172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Полишинель (франц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polichinelle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от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итал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ru-RU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pulcinella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</a:t>
            </a:r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персонаж французского народного театра, </a:t>
            </a:r>
            <a:endParaRPr lang="ru-RU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чаще </a:t>
            </a:r>
            <a:r>
              <a:rPr lang="ru-RU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театра кукол.</a:t>
            </a:r>
            <a:endParaRPr lang="ru-RU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chucklewithsomething.files.wordpress.com/2012/05/pulcinella.jpg?w=5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77664"/>
            <a:ext cx="2940918" cy="51564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06148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Гансвурст (немецкий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Hanswurst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буквально — Ванька-колбаса)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комический персонаж немецкого народного 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театра.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nestroy.at/media/forschung/hans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3093485" cy="51758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57208">
            <a:off x="127755" y="738373"/>
            <a:ext cx="650370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Мацик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Юрий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 его клоуны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&amp;Kcy;&amp;ocy;&amp;lcy;&amp;lcy;&amp;iecy;&amp;kcy;&amp;tscy;&amp;icy;&amp;yacy; &amp;rcy;&amp;acy;&amp;bcy;&amp;ocy;&amp;tcy; &amp;khcy;&amp;ucy;&amp;dcy;&amp;ocy;&amp;zhcy;&amp;ncy;&amp;icy;&amp;kcy;&amp;acy; &amp;YUcy;&amp;rcy;&amp;icy;&amp;yacy; &amp;Mcy;&amp;acy;&amp;tscy;&amp;i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520280" cy="33455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Елена\Desktop\ШКОЛА 210\ЮРИЙ МАЦИК\0ae1c4655109546846556e864eb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816" y="270269"/>
            <a:ext cx="5198368" cy="631746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Елена\Desktop\ШКОЛА 210\ЮРИЙ МАЦИК\2c28be05f1a4bfb8855e9a5c03c_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276225"/>
            <a:ext cx="5619750" cy="63055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115</Words>
  <Application>Microsoft Office PowerPoint</Application>
  <PresentationFormat>Экран (4:3)</PresentationFormat>
  <Paragraphs>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2013-01-24T19:01:38Z</dcterms:created>
  <dcterms:modified xsi:type="dcterms:W3CDTF">2013-01-24T20:16:11Z</dcterms:modified>
</cp:coreProperties>
</file>