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59" r:id="rId5"/>
    <p:sldId id="269" r:id="rId6"/>
    <p:sldId id="260" r:id="rId7"/>
    <p:sldId id="261" r:id="rId8"/>
    <p:sldId id="263" r:id="rId9"/>
    <p:sldId id="26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929718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всех лучше!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Пусть так и случится!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929198"/>
            <a:ext cx="4429124" cy="116680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Мордвинова Надежда Васильевна</a:t>
            </a:r>
          </a:p>
          <a:p>
            <a:r>
              <a:rPr lang="ru-RU" dirty="0" smtClean="0"/>
              <a:t>Классный </a:t>
            </a:r>
            <a:r>
              <a:rPr lang="ru-RU" dirty="0" smtClean="0"/>
              <a:t>руководитель</a:t>
            </a:r>
            <a:r>
              <a:rPr lang="ru-RU" dirty="0" smtClean="0"/>
              <a:t>, учитель начальных классов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85728"/>
            <a:ext cx="5400684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	Мордвинова Надежда Васильевна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	учитель начальных классов,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	стаж классного руководства </a:t>
            </a:r>
            <a:r>
              <a:rPr lang="ru-RU" sz="3600" b="1" dirty="0" smtClean="0">
                <a:solidFill>
                  <a:srgbClr val="006600"/>
                </a:solidFill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</a:rPr>
              <a:t>9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лет.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	</a:t>
            </a:r>
          </a:p>
        </p:txBody>
      </p:sp>
      <p:pic>
        <p:nvPicPr>
          <p:cNvPr id="4" name="Picture 2" descr="D:\Documents and Settings\Admin\Рабочий стол\Классный\18433147113736941414_344a783f5b7251fcf77b429a7c3e2c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3500462" cy="22962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7170" name="Picture 2" descr="D:\надежда\НА САЙТ\мои грамоты первые\Изображение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00504"/>
            <a:ext cx="3429024" cy="254880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7171" name="Picture 3" descr="D:\надежда\НА САЙТ\Фото-выпускники на сайт\Экскурсии\S7307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28934"/>
            <a:ext cx="3409944" cy="255745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5411450"/>
            <a:ext cx="58578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Моё педагогическое кредо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Мои всех лучше…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006600"/>
                </a:solidFill>
              </a:rPr>
              <a:t>Сентябрь. И опять пора учиться,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6600"/>
                </a:solidFill>
              </a:rPr>
              <a:t>Я знаю, дома мне не усидится…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6600"/>
                </a:solidFill>
              </a:rPr>
              <a:t>Я первоклашек снова набираю,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6600"/>
                </a:solidFill>
              </a:rPr>
              <a:t>Мои всех лучше! Я об этом знаю.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66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3" descr="D:\надежда\НА САЙТ\Фото-выпускники на сайт\Выпускники\Изображение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849269" cy="250030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6" name="Picture 4" descr="D:\надежда\НА САЙТ\Фото-выпускники на сайт\Выпускники\Изображение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3611869" cy="250734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адежда\НА САЙТ\Фото-выпускники на сайт\Выпускники\S7308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3429024" cy="253349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57148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Пусть несмышленые пока, драчливые,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Пусть шумные, пусть даже и ленивые,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Но я сумею в них огонь зажечь,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</a:rPr>
              <a:t>Не будет незаметной наша встреча.</a:t>
            </a:r>
          </a:p>
        </p:txBody>
      </p:sp>
      <p:pic>
        <p:nvPicPr>
          <p:cNvPr id="1027" name="Picture 3" descr="D:\Documents and Settings\Admin\Рабочий стол\кл рук\P1030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3786214" cy="323543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Мне кажется они- мои все дети!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И значит (повторюсь я), лучшие на свете.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Значит в меня! Настойчивы, упрямы,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Добры, честны, приветливы, как мама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D:\надежда\НА САЙТ\Фото-выпускники на сайт\Экскурсии\S7307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714620"/>
            <a:ext cx="4267200" cy="3200400"/>
          </a:xfrm>
          <a:prstGeom prst="rect">
            <a:avLst/>
          </a:prstGeom>
          <a:noFill/>
        </p:spPr>
      </p:pic>
      <p:pic>
        <p:nvPicPr>
          <p:cNvPr id="1026" name="Picture 2" descr="IMG_08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3357586" cy="3171054"/>
          </a:xfrm>
          <a:prstGeom prst="rect">
            <a:avLst/>
          </a:prstGeom>
          <a:noFill/>
          <a:ln w="19050">
            <a:solidFill>
              <a:srgbClr val="008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Читать, считать, дружить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Нам надо научиться!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Учёба будет в радость,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 счастливые все лица!</a:t>
            </a: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надежда\НА САЙТ\Фото-выпускники на сайт\Школа Будущего первоклассника\S730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642918"/>
            <a:ext cx="3095646" cy="232173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5" name="Picture 3" descr="D:\надежда\НА САЙТ\Фото-выпускники на сайт\Школа Будущего первоклассника\S7301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3143272" cy="235745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6" name="Picture 4" descr="D:\надежда\Вот\18433147113736941414_64f26aafe277ae46f2884d159514a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14752"/>
            <a:ext cx="3643338" cy="244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18433147113736941414_0b8e3cad9c66df34df1bc77848815f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667151" cy="275036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4099" name="Picture 3" descr="D:\надежда\Вот\18433147113736941414_779fd3ac48be288dcbaefb247662fa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5"/>
            <a:ext cx="4143404" cy="276535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292895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6600"/>
                </a:solidFill>
              </a:rPr>
              <a:t>Ведь не спроста-</a:t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                      (не грех повториться!)</a:t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Мои всех лучше!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 Пусть так и случится!</a:t>
            </a: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(Мордвинова Надежда Васильевна </a:t>
            </a:r>
            <a:r>
              <a:rPr lang="ru-RU" sz="1800" dirty="0" smtClean="0">
                <a:solidFill>
                  <a:srgbClr val="006600"/>
                </a:solidFill>
              </a:rPr>
              <a:t>февраль, 2009 г.)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785794"/>
            <a:ext cx="6907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На конкурс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721501-2662-4957-9C85-741F7553E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На конкурс</Template>
  <TotalTime>143</TotalTime>
  <Words>138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 конкурс</vt:lpstr>
      <vt:lpstr>Мои всех лучше!  Пусть так и случится! </vt:lpstr>
      <vt:lpstr>Слайд 2</vt:lpstr>
      <vt:lpstr>Мои всех лучше…</vt:lpstr>
      <vt:lpstr>Слайд 4</vt:lpstr>
      <vt:lpstr>Слайд 5</vt:lpstr>
      <vt:lpstr>Слайд 6</vt:lpstr>
      <vt:lpstr>Ведь не спроста-                       (не грех повториться!) Мои всех лучше!               Пусть так и случится! (Мордвинова Надежда Васильевна февраль, 2009 г.)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всех лучше!  Пусть так и случится! </dc:title>
  <dc:subject/>
  <dc:creator>Admin</dc:creator>
  <cp:keywords/>
  <dc:description/>
  <cp:lastModifiedBy>Admin</cp:lastModifiedBy>
  <cp:revision>18</cp:revision>
  <dcterms:created xsi:type="dcterms:W3CDTF">2012-05-09T01:20:53Z</dcterms:created>
  <dcterms:modified xsi:type="dcterms:W3CDTF">2013-05-31T06:57:17Z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TC030008558</vt:lpwstr>
  </property>
</Properties>
</file>