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218D-72CB-44D9-9169-D5E3EF0EED61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D31F-152F-4890-BBB2-23F6BDD6AD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Совместная работа МО начальных классов и школьной библиотеки.</a:t>
            </a:r>
            <a:endParaRPr lang="ru-RU" dirty="0"/>
          </a:p>
          <a:p>
            <a:pPr algn="ctr"/>
            <a:r>
              <a:rPr lang="ru-RU" b="1" dirty="0"/>
              <a:t>Утренник «Посвящение в читатели!»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24 октября по 28 октября</a:t>
            </a:r>
            <a:r>
              <a:rPr lang="ru-RU" dirty="0"/>
              <a:t>  учащиеся 1-х и 3-а классов готовились к утреннику «Посвящение в читатели».  </a:t>
            </a:r>
            <a:endParaRPr lang="ru-RU" dirty="0" smtClean="0"/>
          </a:p>
          <a:p>
            <a:r>
              <a:rPr lang="ru-RU" dirty="0" smtClean="0"/>
              <a:t>Сам </a:t>
            </a:r>
            <a:r>
              <a:rPr lang="ru-RU" dirty="0"/>
              <a:t>праздник проходил в два дня -  27 октября для 1-а класса  и 28 октября  для 1-м класса. </a:t>
            </a:r>
          </a:p>
        </p:txBody>
      </p:sp>
      <p:pic>
        <p:nvPicPr>
          <p:cNvPr id="2050" name="Рисунок 7" descr="Описание: G:\МО НАЧ.КЛ\фотографии лето - осень 2011\Фото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90017"/>
            <a:ext cx="40324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62226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течение октября  учащиеся 1-х классов  были приглашены в школьную  и районную библиотеки. </a:t>
            </a:r>
          </a:p>
          <a:p>
            <a:r>
              <a:rPr lang="ru-RU" dirty="0"/>
              <a:t>Школьный библиотекарь Бурова Н.П. провела экскурсию для учащихся 1-х классов: познакомила их с работой и с её фондом. </a:t>
            </a:r>
          </a:p>
        </p:txBody>
      </p:sp>
    </p:spTree>
    <p:extLst>
      <p:ext uri="{BB962C8B-B14F-4D97-AF65-F5344CB8AC3E}">
        <p14:creationId xmlns:p14="http://schemas.microsoft.com/office/powerpoint/2010/main" val="12182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8" descr="Описание: G:\МО НАЧ.КЛ\фотографии лето - осень 2011\Фото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9457"/>
            <a:ext cx="27527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5" descr="Описание: G:\МО НАЧ.КЛ\фотографии лето - осень 2011\Фото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71490"/>
            <a:ext cx="3168352" cy="19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6" descr="Описание: G:\МО НАЧ.КЛ\фотографии лето - осень 2011\Фото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29" y="4077072"/>
            <a:ext cx="3234711" cy="22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9512" y="338570"/>
            <a:ext cx="83529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1-а класса побывали на экскурсии в районной библиотеке  «Радуга».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08921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Познакомились с работой районной библиотеки, с выставкой интересных книг.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9" descr="Описание: G:\МО НАЧ.КЛ\фотографии лето - осень 2011\Фото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2748"/>
            <a:ext cx="3312368" cy="23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7" descr="Описание: G:\МО НАЧ.КЛ\фотографии лето - осень 2011\Фото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28544"/>
            <a:ext cx="3456384" cy="22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460747"/>
            <a:ext cx="69127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познакомились с правилами бережного отношения к книгам, учебникам.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770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24 октября учащиеся 1-а класса посетили районную библиотеку «Радуга». Работники библиотеки «Радуга» провели игру по сказкам Корнея Ивановича Чуковского. К игре учащихся подготовил классный руководитель </a:t>
            </a:r>
            <a:r>
              <a:rPr lang="ru-RU" dirty="0" err="1"/>
              <a:t>Зефирова</a:t>
            </a:r>
            <a:r>
              <a:rPr lang="ru-RU" dirty="0"/>
              <a:t> Л.А. </a:t>
            </a:r>
          </a:p>
        </p:txBody>
      </p:sp>
    </p:spTree>
    <p:extLst>
      <p:ext uri="{BB962C8B-B14F-4D97-AF65-F5344CB8AC3E}">
        <p14:creationId xmlns:p14="http://schemas.microsoft.com/office/powerpoint/2010/main" val="10244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831820"/>
            <a:ext cx="79928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 со школьным библиотекарем Буровой Н.П.  и классным руководителем 3- а  класса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Зариповой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А.А. был разработан сценарий утренника «Посвящение в читатели», а также при участии классных руководителей 1-а Зефировой Л.А. и 1-м класса Филиной Т.А.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4" descr="Описание: G:\МО НАЧ.КЛ\фотографии лето - осень 2011\Фото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267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3991623"/>
            <a:ext cx="80648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руководитель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Зарипова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А.А. подготовила  учащихся 3-а класса: дети читали стихи, танцевали, загадывали загадки, ребусы. Каждому ребёнку был подготовлен сценический костюм.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Рисунок 10" descr="Описание: G:\МО НАЧ.КЛ\фотографии лето - осень 2011\Фото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15" y="4625725"/>
            <a:ext cx="32368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9" descr="Описание: G:\МО НАЧ.КЛ\фотографии лето - осень 2011\Фото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4" y="476672"/>
            <a:ext cx="309634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 descr="Описание: G:\МО НАЧ.КЛ\фотографии лето - осень 2011\Фото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3312368" cy="194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4" descr="Описание: G:\МО НАЧ.КЛ\фотографии лето - осень 2011\Фото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5" y="2605554"/>
            <a:ext cx="301327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967335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Зарипова</a:t>
            </a:r>
            <a:r>
              <a:rPr lang="ru-RU" dirty="0"/>
              <a:t> А.А. и Бурова Н.П. продумали и оформили сцену для проведения праздника.</a:t>
            </a:r>
          </a:p>
        </p:txBody>
      </p:sp>
      <p:pic>
        <p:nvPicPr>
          <p:cNvPr id="6148" name="Рисунок 3" descr="Описание: G:\МО НАЧ.КЛ\фотографии лето - осень 2011\Фото0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97" y="4025250"/>
            <a:ext cx="345628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8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383222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Классные руководители 1-х классов подготовили к утреннику с учащимися - стихи.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Рисунок 8" descr="Описание: G:\МО НАЧ.КЛ\фотографии лето - осень 2011\Фото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8479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21297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1-х классов поблагодарили  учащихся 3-а класса. Благодаря их участию, праздник прошёл интересно и любознательно.</a:t>
            </a:r>
          </a:p>
        </p:txBody>
      </p:sp>
      <p:pic>
        <p:nvPicPr>
          <p:cNvPr id="7173" name="Рисунок 6" descr="Описание: G:\МО НАЧ.КЛ\фотографии лето - осень 2011\Фото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4149080"/>
            <a:ext cx="3620934" cy="209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5644989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31.11. 2011г.</a:t>
            </a:r>
          </a:p>
          <a:p>
            <a:pPr algn="r"/>
            <a:r>
              <a:rPr lang="ru-RU" dirty="0"/>
              <a:t>Председатель МО                                          </a:t>
            </a:r>
            <a:r>
              <a:rPr lang="ru-RU" dirty="0" err="1"/>
              <a:t>Зефирова</a:t>
            </a:r>
            <a:r>
              <a:rPr lang="ru-RU" dirty="0"/>
              <a:t> Л.А.</a:t>
            </a:r>
          </a:p>
        </p:txBody>
      </p:sp>
    </p:spTree>
    <p:extLst>
      <p:ext uri="{BB962C8B-B14F-4D97-AF65-F5344CB8AC3E}">
        <p14:creationId xmlns:p14="http://schemas.microsoft.com/office/powerpoint/2010/main" val="31145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Кузя</cp:lastModifiedBy>
  <cp:revision>3</cp:revision>
  <dcterms:created xsi:type="dcterms:W3CDTF">2011-05-14T06:49:33Z</dcterms:created>
  <dcterms:modified xsi:type="dcterms:W3CDTF">2011-11-01T17:22:20Z</dcterms:modified>
</cp:coreProperties>
</file>