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F275-7C2D-42D6-9639-211208087E20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D72-2B89-4DDC-9EF9-F23CB6DF9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CF275-7C2D-42D6-9639-211208087E20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C5D72-2B89-4DDC-9EF9-F23CB6DF97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Рисунок 14" descr="Описание: G:\МО НАЧ.КЛ\фотографии лето - осень 2011\Фото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243536"/>
            <a:ext cx="33432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67544" y="491208"/>
            <a:ext cx="8136904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Неделя  безопасности </a:t>
            </a:r>
            <a:r>
              <a:rPr lang="ru-RU" sz="105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«Дорога и мы».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17 октября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во всех классах  с 1по 4 проведён классными  руководителями классный час по «Правилам дорожного движения».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Классные руководители помогли учащимся выбрать самых знающих  учеников правила дорожного движения. Создать команду из 10 учащихся, выбрать капитана, девиз и нарисовать эмблему.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  17 октября по 21 октября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кабинетах учителя совместно с учащимися оформляли уголок безопасности по правилам дорожного движения.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17 октября по 21 октября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на уроках  в 1-4 классах технологии (ИЗО) учитель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Чинякова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Л.А. провела конкурс рисунков «Дорога и мы».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2647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04664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На уроках технологии (труд) учащиеся 1-4 классов  выполнили задание по изготовлению  дорожных знаков.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16" descr="Описание: G:\МО НАЧ.КЛ\фотографии лето - осень 2011\Фото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3888432" cy="2572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15" descr="Описание: G:\МО НАЧ.КЛ\фотографии лето - осень 2011\Фото0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89040"/>
            <a:ext cx="4392488" cy="262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70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843"/>
            <a:ext cx="82089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Команда учащихся 3-а класса  под руководством классного руководителя </a:t>
            </a:r>
            <a:r>
              <a:rPr lang="ru-RU" i="1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Зариповой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А.А. участвовали в районной игре «</a:t>
            </a:r>
            <a:r>
              <a:rPr lang="ru-RU" i="1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Светофорик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» и заняли </a:t>
            </a:r>
            <a:r>
              <a:rPr lang="ru-RU" b="1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3 место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20 октября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i="1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зам.директора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 по ВР </a:t>
            </a:r>
            <a:r>
              <a:rPr lang="ru-RU" i="1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Соколикова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С.Ф. провела игру по станциям «Светофор». 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Во время игры все учащиеся  старались проявить себя, показать свои знания по теме «Правила дорожного движения».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21 </a:t>
            </a:r>
            <a:r>
              <a:rPr lang="ru-RU" b="1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октября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были подведены итоги  недели.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Председатель 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МО                                                          </a:t>
            </a:r>
            <a:r>
              <a:rPr lang="ru-RU" i="1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Зефирова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 Л.А.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138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Кузя</cp:lastModifiedBy>
  <cp:revision>2</cp:revision>
  <dcterms:created xsi:type="dcterms:W3CDTF">2011-05-14T06:52:30Z</dcterms:created>
  <dcterms:modified xsi:type="dcterms:W3CDTF">2011-11-01T17:03:21Z</dcterms:modified>
</cp:coreProperties>
</file>