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71" r:id="rId6"/>
    <p:sldId id="272" r:id="rId7"/>
    <p:sldId id="270" r:id="rId8"/>
    <p:sldId id="259" r:id="rId9"/>
    <p:sldId id="268" r:id="rId10"/>
    <p:sldId id="263" r:id="rId11"/>
    <p:sldId id="264" r:id="rId12"/>
    <p:sldId id="262" r:id="rId13"/>
    <p:sldId id="261" r:id="rId14"/>
    <p:sldId id="265" r:id="rId15"/>
    <p:sldId id="266" r:id="rId16"/>
    <p:sldId id="267" r:id="rId17"/>
    <p:sldId id="26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ibmama.ru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h6.ggpht.com/OfVVndIWgmChJxGq-9VGjP0QP2eDxBQ08cTh9HzOYiyygN18DrO9_eHcwv-jc7S42hTmOmA=s85" TargetMode="External"/><Relationship Id="rId2" Type="http://schemas.openxmlformats.org/officeDocument/2006/relationships/hyperlink" Target="http://cs10051.vk.me/u97221123/133536925/x_9276ad9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rtorama.ru/wp-content/uploads/2013/05/carne-4-640x764.jpg" TargetMode="External"/><Relationship Id="rId5" Type="http://schemas.openxmlformats.org/officeDocument/2006/relationships/hyperlink" Target="http://img11.nnm.me/4/a/0/f/1/acee3a382d30534bdf7ed36e3f5.jpg" TargetMode="External"/><Relationship Id="rId4" Type="http://schemas.openxmlformats.org/officeDocument/2006/relationships/hyperlink" Target="https://lh4.ggpht.com/5rSeOBxXiG8iBTKk9WhErLvLYSljCytqOg-Gky9asxpZGM6iyVYXi_1h271gI8dR1x2u=s8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ownloads\Pesenka%20pro%20kota%20i%20pirata.240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llforchildren.ru/draw/img/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7784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3400" y="0"/>
            <a:ext cx="8229600" cy="467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Презентация к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занятию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изобразительного искусства для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учащихся</a:t>
            </a: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младших классов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школы-интерната д. Харампур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тему: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Мир фантазий «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Кляксография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монотипия»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klr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0170" y="0"/>
            <a:ext cx="48638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трубочкой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foto.sibmama.ru/albums/userpics/10320/klaks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9563" cy="203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foto.sibmama.ru/albums/userpics/10320/klaks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2719565" cy="203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foto.sibmama.ru/albums/userpics/10320/normal_klaksa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823361"/>
            <a:ext cx="2719563" cy="203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Рисунок 8" descr="http://www.luntiki.ru/uploads/images/3/f/f/f/181/b672c40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5867401" cy="693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ниточкой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3" descr="http://www.luntiki.ru/uploads/images/b/2/4/e/181/a50fc9d7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600" cy="167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Рисунок 5" descr="http://www.luntiki.ru/uploads/images/c/9/e/a/181/82d8463a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2133600" cy="1738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Рисунок 6" descr="http://www.luntiki.ru/uploads/images/a/5/a/f/181/53e16153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Рисунок 7" descr="http://www.luntiki.ru/uploads/images/0/0/3/6/181/ea9bbddf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61788"/>
            <a:ext cx="2133600" cy="169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c08.deviantart.net/fs40/f/2009/004/d/2/d22d529c2206cb6b5d4db8fb5bc1d2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980" y="0"/>
            <a:ext cx="58750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0"/>
            <a:ext cx="3429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Монотипия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oto.sibmama.ru/albums/userpics/10320/normal_monotipi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209800" cy="165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foto.sibmama.ru/albums/userpics/10320/normal_monotipi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2209800" cy="165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foto.sibmama.ru/albums/userpics/10320/normal_monotipia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2209800" cy="165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foto.sibmama.ru/albums/userpics/10320/normal_monotipia4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57800"/>
            <a:ext cx="2240729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Монотипия 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izo-life.ru/image/aquau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6815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llforchildren.ru/draw/img/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685800"/>
            <a:ext cx="5410200" cy="3300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41910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 фантазий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831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5715001" cy="2971800"/>
          </a:xfrm>
          <a:prstGeom prst="rect">
            <a:avLst/>
          </a:prstGeom>
        </p:spPr>
      </p:pic>
      <p:pic>
        <p:nvPicPr>
          <p:cNvPr id="4" name="Рисунок 3" descr="img85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0"/>
            <a:ext cx="3200400" cy="2743200"/>
          </a:xfrm>
          <a:prstGeom prst="rect">
            <a:avLst/>
          </a:prstGeom>
        </p:spPr>
      </p:pic>
      <p:pic>
        <p:nvPicPr>
          <p:cNvPr id="5" name="Рисунок 4" descr="v2.jpg"/>
          <p:cNvPicPr>
            <a:picLocks noChangeAspect="1"/>
          </p:cNvPicPr>
          <p:nvPr/>
        </p:nvPicPr>
        <p:blipFill>
          <a:blip r:embed="rId5" cstate="print"/>
          <a:srcRect l="54516" t="3176" r="2274" b="3724"/>
          <a:stretch>
            <a:fillRect/>
          </a:stretch>
        </p:blipFill>
        <p:spPr>
          <a:xfrm>
            <a:off x="6172200" y="2947737"/>
            <a:ext cx="2971800" cy="391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художников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naJJpOuC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5024"/>
            <a:ext cx="4069080" cy="5522976"/>
          </a:xfrm>
          <a:prstGeom prst="rect">
            <a:avLst/>
          </a:prstGeom>
        </p:spPr>
      </p:pic>
      <p:pic>
        <p:nvPicPr>
          <p:cNvPr id="4" name="Рисунок 3" descr="XLw5uFvJk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7136" y="1335024"/>
            <a:ext cx="4626864" cy="552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художников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g1.liveinternet.ru/images/attach/c/1/55/35/55035219_85534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97906" y="1211906"/>
            <a:ext cx="6858000" cy="4434188"/>
          </a:xfrm>
          <a:prstGeom prst="rect">
            <a:avLst/>
          </a:prstGeom>
          <a:noFill/>
        </p:spPr>
      </p:pic>
      <p:pic>
        <p:nvPicPr>
          <p:cNvPr id="21508" name="Picture 4" descr="http://www.centuria-mossky.ru/matsait/36ziv.files/p000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32423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ves-film.3dn.ru/1191584959_klyaksy.jpg"/>
          <p:cNvPicPr>
            <a:picLocks noChangeAspect="1" noChangeArrowheads="1"/>
          </p:cNvPicPr>
          <p:nvPr/>
        </p:nvPicPr>
        <p:blipFill>
          <a:blip r:embed="rId2" cstate="print">
            <a:lum bright="79000"/>
          </a:blip>
          <a:srcRect/>
          <a:stretch>
            <a:fillRect/>
          </a:stretch>
        </p:blipFill>
        <p:spPr bwMode="auto">
          <a:xfrm>
            <a:off x="-1" y="0"/>
            <a:ext cx="918882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049962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коровой: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>
                <a:hlinkClick r:id="rId2"/>
              </a:rPr>
              <a:t>http://cs10051.vk.me/u97221123/133536925/x_9276ad94.jpg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баббочки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http://artshopnow.com/image/cache/data/1/%D0%9C%D0%BE%D0%BD%D0%BE%D1%82%D0%B8%D0%BF%D0%B8%D1%8F--250x200.jpg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Изображение,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трубочкой: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 </a:t>
            </a:r>
            <a:r>
              <a:rPr lang="en-US" sz="2200" dirty="0" smtClean="0">
                <a:hlinkClick r:id="rId3"/>
              </a:rPr>
              <a:t>https://lh6.ggpht.com/OfVVndIWgmChJxGq-9VGjP0QP2eDxBQ08cTh9HzOYiyygN18DrO9_eHcwv-jc7S42hTmOmA=s85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Изображение,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ниточкой: </a:t>
            </a:r>
            <a:r>
              <a:rPr lang="en-US" sz="2200" dirty="0" smtClean="0">
                <a:hlinkClick r:id="rId4"/>
              </a:rPr>
              <a:t>https://lh4.ggpht.com/5rSeOBxXiG8iBTKk9WhErLvLYSljCytqOg-Gky9asxpZGM6iyVYXi_1h271gI8dR1x2u=s85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Художник - иллюстратор Екатерина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Шемяк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hlinkClick r:id="rId5"/>
              </a:rPr>
              <a:t>http://img11.nnm.me/4/a/0/f/1/acee3a382d30534bdf7ed36e3f5.jpg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Портреты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Карне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Гриффитс: </a:t>
            </a:r>
            <a:r>
              <a:rPr lang="en-US" sz="2200" dirty="0" smtClean="0">
                <a:hlinkClick r:id="rId6"/>
              </a:rPr>
              <a:t>http://artorama.ru/wp-content/uploads/2013/05/carne-4-640x764.jpg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творчество, воображение, фантазию.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помогает формировать умение передавать силуэтное изображение, отрабатывать навыки работы красками, кистью.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творчество, фантазию, воображение, воспитывает эстетическое восприятие произведений изобразительного искусства.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Клякса – это бесформенное пятно краски или чернил.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PunBB bbcode te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0"/>
            <a:ext cx="7946817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Тео\Нетрадиционные способы рисования\8352442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6083303" cy="510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0400" y="0"/>
            <a:ext cx="59436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>
                <a:ln w="11430"/>
                <a:latin typeface="Times New Roman" pitchFamily="18" charset="0"/>
                <a:cs typeface="Times New Roman" pitchFamily="18" charset="0"/>
              </a:rPr>
              <a:t>А. Толстой. «Золотой ключик»</a:t>
            </a:r>
          </a:p>
          <a:p>
            <a:pPr>
              <a:defRPr/>
            </a:pPr>
            <a:r>
              <a:rPr lang="ru-RU" sz="3200" dirty="0">
                <a:ln w="11430"/>
                <a:latin typeface="Times New Roman" pitchFamily="18" charset="0"/>
                <a:cs typeface="Times New Roman" pitchFamily="18" charset="0"/>
              </a:rPr>
              <a:t>Буратино увидел в чернильнице муху, сунул туда нос и посадил на бумагу </a:t>
            </a:r>
            <a:r>
              <a:rPr lang="ru-RU" sz="3200" i="1" dirty="0">
                <a:ln w="11430"/>
                <a:latin typeface="Times New Roman" pitchFamily="18" charset="0"/>
                <a:cs typeface="Times New Roman" pitchFamily="18" charset="0"/>
              </a:rPr>
              <a:t>кляксу…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У тебя на шее вакса, У тебя под носом клякса, У тебя такие руки, Что сбежали даже брюки, Даже брюки, даже брюки убежали от теб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6858000"/>
          </a:xfrm>
        </p:spPr>
        <p:txBody>
          <a:bodyPr numCol="2"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Замечательная клякса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каждой кляксе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Кто-то есть,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кляксу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Пальцем влезть.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этой кляксе –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 с хвостом,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хвостом –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с мостом,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Судоходная река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судов и судака.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мосту –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Чудак с чудачкой.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мостом –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Судак с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судачкой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плывут туда-сюда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Всевозможные суда: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Туда плывут с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тудачками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Сюда плывут с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сюдачками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Отражаются в реке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Судаки с чудачками,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Чудаки с судачками.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Этой кляксе - конец,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сделать новую,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 - огромный дворец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балкон с коровою!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Мориц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2-Златогоров-кляксы-маляксы (364x500, 8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1995" cy="4343400"/>
          </a:xfrm>
          <a:prstGeom prst="rect">
            <a:avLst/>
          </a:prstGeom>
          <a:noFill/>
        </p:spPr>
      </p:pic>
      <p:pic>
        <p:nvPicPr>
          <p:cNvPr id="28676" name="Picture 4" descr="http://s60.radikal.ru/i168/1107/8f/d178a1cae5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2209800" cy="215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Отрывок из мультфильма «голубой щенок»,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«Песенка пирата и кота»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Pesenka pro kota i pirata.24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908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562600" cy="6858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Отрывок из стихотворения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Семёна Островского.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время: Ручки плаксы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Оставляли всюду кляксы.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и этак-с, мы и так-с,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они нам  Кляксы, Шмяк-с!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Кляксы-шмяксы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Всё равно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Выходило не смешно,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 что из-за клякс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Получался кавардак-с.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Всюду кляксы,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Кляксы-шмяксы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длинные, как таксы,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жирные, как черви,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страшные, как черти.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безобразные – Паукообразные.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странные совсем,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сравнимые ни с чем.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Доставалось всем вполне –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Картам школьным на стене...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Кляксы были вездесущи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море, и на суше.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26718719_27_01_3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7458" y="0"/>
            <a:ext cx="44865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2.forumimage.ru/uploads/20091108/12577017346550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78"/>
            <a:ext cx="9144000" cy="62179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Симметрия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matemolga.hut.ru/images/p2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944" y="5029200"/>
            <a:ext cx="2517056" cy="182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115</Words>
  <Application>Microsoft Office PowerPoint</Application>
  <PresentationFormat>Экран (4:3)</PresentationFormat>
  <Paragraphs>21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Цели:</vt:lpstr>
      <vt:lpstr>Клякса – это бесформенное пятно краски или чернил. </vt:lpstr>
      <vt:lpstr>Слайд 4</vt:lpstr>
      <vt:lpstr>Слайд 5</vt:lpstr>
      <vt:lpstr>Замечательная клякса В каждой кляксе Кто-то есть, Если в кляксу Пальцем влезть. В этой кляксе – Кот с хвостом, Под хвостом – Река с мостом, Судоходная река Для судов и судака. На мосту – Чудак с чудачкой. Под мостом – Судак с судачкой, И плывут туда-сюда Всевозможные суда:   Туда плывут с тудачками, Сюда плывут с сюдачками, Отражаются в реке Судаки с чудачками, Чудаки с судачками.  Этой кляксе - конец, Надо сделать новую, В ней - огромный дворец И балкон с коровою!  Автор:  Юнна Мориц </vt:lpstr>
      <vt:lpstr>Отрывок из мультфильма «голубой щенок»,  «Песенка пирата и кота»</vt:lpstr>
      <vt:lpstr>Отрывок из стихотворения  Семёна Островского.   Было время: Ручки плаксы Оставляли всюду кляксы. Мы и этак-с, мы и так-с, А они нам  Кляксы, Шмяк-с! Кляксы-шмяксы – Всё равно Выходило не смешно, Потому что из-за клякс Получался кавардак-с. Всюду кляксы, Кляксы-шмяксы. Кляксы длинные, как таксы, Кляксы жирные, как черви, Кляксы страшные, как черти. Кляксы безобразные – Паукообразные. Кляксы странные совсем, Не сравнимые ни с чем. Доставалось всем вполне – Картам школьным на стене... Кляксы были вездесущи И на море, и на суше.</vt:lpstr>
      <vt:lpstr>Симметрия </vt:lpstr>
      <vt:lpstr>Кляксография с трубочкой</vt:lpstr>
      <vt:lpstr>Кляксография с ниточкой</vt:lpstr>
      <vt:lpstr>Монотипия </vt:lpstr>
      <vt:lpstr>Монотипия + кляксография</vt:lpstr>
      <vt:lpstr>Мир фантазий</vt:lpstr>
      <vt:lpstr>Работы художников</vt:lpstr>
      <vt:lpstr>Работы художников</vt:lpstr>
      <vt:lpstr>Слайд 17</vt:lpstr>
      <vt:lpstr>Список используемых источников.  Кляксография с коровой: http://cs10051.vk.me/u97221123/133536925/x_9276ad94.jpg Изображение баббочки: http://artshopnow.com/image/cache/data/1/%D0%9C%D0%BE%D0%BD%D0%BE%D1%82%D0%B8%D0%BF%D0%B8%D1%8F--250x200.jpg   Изображение, кляксография с трубочкой:   https://lh6.ggpht.com/OfVVndIWgmChJxGq-9VGjP0QP2eDxBQ08cTh9HzOYiyygN18DrO9_eHcwv-jc7S42hTmOmA=s85 Изображение, кляксография с ниточкой: https://lh4.ggpht.com/5rSeOBxXiG8iBTKk9WhErLvLYSljCytqOg-Gky9asxpZGM6iyVYXi_1h271gI8dR1x2u=s85  Художник - иллюстратор Екатерина Шемяк: http://img11.nnm.me/4/a/0/f/1/acee3a382d30534bdf7ed36e3f5.jpg  Портреты Карне Гриффитс: http://artorama.ru/wp-content/uploads/2013/05/carne-4-640x764.jpg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36</cp:revision>
  <dcterms:created xsi:type="dcterms:W3CDTF">2012-10-01T16:40:12Z</dcterms:created>
  <dcterms:modified xsi:type="dcterms:W3CDTF">2014-05-14T14:52:47Z</dcterms:modified>
</cp:coreProperties>
</file>