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63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16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54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0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13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3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73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59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1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95BE2-BF8D-40F6-B3A2-1E2BF26BF927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7C139-D586-4C68-A644-B6816D902B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5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61336"/>
              </p:ext>
            </p:extLst>
          </p:nvPr>
        </p:nvGraphicFramePr>
        <p:xfrm>
          <a:off x="683568" y="1124744"/>
          <a:ext cx="8064896" cy="21602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392488"/>
                <a:gridCol w="1224136"/>
                <a:gridCol w="1080120"/>
                <a:gridCol w="1368152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3200" b="0" i="1" dirty="0" smtClean="0">
                          <a:solidFill>
                            <a:schemeClr val="tx1"/>
                          </a:solidFill>
                        </a:rPr>
                        <a:t>Уменьшаемое</a:t>
                      </a:r>
                      <a:endParaRPr lang="ru-RU" sz="3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4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Вычитаемое</a:t>
                      </a:r>
                      <a:endParaRPr lang="ru-RU" sz="3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Разность</a:t>
                      </a:r>
                      <a:endParaRPr lang="ru-RU" sz="3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01882" y="263691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184482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28788" y="117421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9348" y="3972700"/>
            <a:ext cx="66021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42                            54                          100</a:t>
            </a:r>
          </a:p>
          <a:p>
            <a:r>
              <a:rPr lang="ru-RU" sz="3200" dirty="0" smtClean="0"/>
              <a:t>28                            26                            37</a:t>
            </a:r>
          </a:p>
          <a:p>
            <a:r>
              <a:rPr lang="ru-RU" sz="3200" dirty="0" smtClean="0"/>
              <a:t>14                            80                            63</a:t>
            </a:r>
            <a:endParaRPr lang="ru-RU" sz="32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79348" y="4941168"/>
            <a:ext cx="5723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427984" y="4941168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08304" y="4941168"/>
            <a:ext cx="8640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65534" y="4077072"/>
            <a:ext cx="360040" cy="3707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05494" y="4588362"/>
            <a:ext cx="360040" cy="338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80439" y="4008488"/>
            <a:ext cx="360040" cy="439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15163" y="4528930"/>
            <a:ext cx="370838" cy="397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84771" y="4548741"/>
            <a:ext cx="360040" cy="358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43608" y="4528930"/>
            <a:ext cx="4357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923928" y="4548741"/>
            <a:ext cx="4912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169545" y="40770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169545" y="4262433"/>
            <a:ext cx="0" cy="495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842587" y="4548741"/>
            <a:ext cx="4657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66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692696"/>
            <a:ext cx="2518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 + 5 + 5 = 25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723111"/>
            <a:ext cx="648072" cy="554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88318" y="1484784"/>
            <a:ext cx="3698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 + 3 + 3 + 3 +3 = 15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1519311"/>
            <a:ext cx="683255" cy="626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53994" y="378904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70 – 15 + 5 = 50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64 – 4 – 3 + 7 = 50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45298" y="2659559"/>
            <a:ext cx="34036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Расставить скобки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Дуга 9"/>
          <p:cNvSpPr/>
          <p:nvPr/>
        </p:nvSpPr>
        <p:spPr>
          <a:xfrm rot="14066171">
            <a:off x="2715416" y="3771229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2388377">
            <a:off x="2886515" y="3687732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4068199">
            <a:off x="1871153" y="4257639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3052632">
            <a:off x="2133418" y="4252227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3343451">
            <a:off x="3344135" y="4121765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567254">
            <a:off x="3329386" y="4122297"/>
            <a:ext cx="914400" cy="914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1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620688"/>
            <a:ext cx="68407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Заменить величины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50 см                     67 см = 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7  см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ч 4 мин = 64 мин         1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1 см = 11 см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1528628"/>
            <a:ext cx="576064" cy="438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967135"/>
            <a:ext cx="504056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457058"/>
            <a:ext cx="3600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400955" y="1425914"/>
            <a:ext cx="360040" cy="519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957576" y="1941419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115616" y="4509120"/>
            <a:ext cx="720080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411760" y="4401108"/>
            <a:ext cx="0" cy="2700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139952" y="4401108"/>
            <a:ext cx="0" cy="2700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24128" y="4401108"/>
            <a:ext cx="0" cy="2700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186176" y="4401108"/>
            <a:ext cx="0" cy="2700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7580975" y="515719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56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76672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Найти соответствующий схематический чертёж с краткой записью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428494"/>
            <a:ext cx="99731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Испекли- 6 п.             Было-  ?                       Было- 6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Съели-  4 п.                Съели-   6 п.                Положили- 4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Осталось-  ?               Осталось-   4 п.           Стало- 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4403" y="2079485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079485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687" y="2079485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7" y="4370040"/>
            <a:ext cx="556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а) 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79557" y="4383465"/>
            <a:ext cx="569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б) 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43" y="4629353"/>
            <a:ext cx="3475066" cy="165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066" y="4384547"/>
            <a:ext cx="33305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Прямая со стрелкой 14"/>
          <p:cNvCxnSpPr/>
          <p:nvPr/>
        </p:nvCxnSpPr>
        <p:spPr>
          <a:xfrm>
            <a:off x="2267744" y="3813489"/>
            <a:ext cx="2898322" cy="1199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987824" y="3501008"/>
            <a:ext cx="3672408" cy="1392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43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836712"/>
            <a:ext cx="6390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87                60              73                76</a:t>
            </a:r>
          </a:p>
          <a:p>
            <a:r>
              <a:rPr lang="ru-RU" sz="3200" dirty="0" smtClean="0"/>
              <a:t> 23                29              27                17</a:t>
            </a:r>
          </a:p>
          <a:p>
            <a:r>
              <a:rPr lang="ru-RU" sz="3200" dirty="0" smtClean="0"/>
              <a:t> 64                31              46                93</a:t>
            </a:r>
            <a:endParaRPr lang="ru-RU" sz="32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75656" y="191683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19872" y="1916832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191683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020272" y="1916832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59632" y="14127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059832" y="141277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60032" y="1412776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60232" y="1412776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40252" y="1268760"/>
            <a:ext cx="0" cy="3527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550517" y="1974278"/>
            <a:ext cx="642366" cy="648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06238" y="1947279"/>
            <a:ext cx="633714" cy="63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693" y="1974278"/>
            <a:ext cx="6588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74278"/>
            <a:ext cx="6588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691680" y="3789040"/>
            <a:ext cx="6030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64                  31                  46              93</a:t>
            </a:r>
          </a:p>
          <a:p>
            <a:r>
              <a:rPr lang="ru-RU" sz="2800" dirty="0" smtClean="0"/>
              <a:t> 23                  29                  27              17</a:t>
            </a:r>
          </a:p>
          <a:p>
            <a:r>
              <a:rPr lang="ru-RU" sz="2800" dirty="0" smtClean="0"/>
              <a:t> 87                  60                  73              76</a:t>
            </a:r>
            <a:endParaRPr lang="ru-RU" sz="28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691680" y="4725144"/>
            <a:ext cx="5760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506238" y="4725144"/>
            <a:ext cx="63371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92080" y="4725144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49" name="Прямая соединительная линия 2048"/>
          <p:cNvCxnSpPr/>
          <p:nvPr/>
        </p:nvCxnSpPr>
        <p:spPr>
          <a:xfrm>
            <a:off x="6840252" y="4725144"/>
            <a:ext cx="7560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5" name="Прямая соединительная линия 2054"/>
          <p:cNvCxnSpPr/>
          <p:nvPr/>
        </p:nvCxnSpPr>
        <p:spPr>
          <a:xfrm>
            <a:off x="1475656" y="4365104"/>
            <a:ext cx="504056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58" name="Прямая соединительная линия 2057"/>
          <p:cNvCxnSpPr/>
          <p:nvPr/>
        </p:nvCxnSpPr>
        <p:spPr>
          <a:xfrm>
            <a:off x="1691680" y="4149080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0" name="Прямая соединительная линия 2059"/>
          <p:cNvCxnSpPr/>
          <p:nvPr/>
        </p:nvCxnSpPr>
        <p:spPr>
          <a:xfrm flipV="1">
            <a:off x="3239852" y="4365104"/>
            <a:ext cx="396044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2" name="Прямая соединительная линия 2061"/>
          <p:cNvCxnSpPr/>
          <p:nvPr/>
        </p:nvCxnSpPr>
        <p:spPr>
          <a:xfrm>
            <a:off x="3455324" y="4187810"/>
            <a:ext cx="0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5" name="Прямая соединительная линия 2064"/>
          <p:cNvCxnSpPr/>
          <p:nvPr/>
        </p:nvCxnSpPr>
        <p:spPr>
          <a:xfrm>
            <a:off x="5076056" y="4365104"/>
            <a:ext cx="396044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8" name="Прямая соединительная линия 2067"/>
          <p:cNvCxnSpPr/>
          <p:nvPr/>
        </p:nvCxnSpPr>
        <p:spPr>
          <a:xfrm>
            <a:off x="5274078" y="4149080"/>
            <a:ext cx="18002" cy="432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71" name="Прямая соединительная линия 2070"/>
          <p:cNvCxnSpPr/>
          <p:nvPr/>
        </p:nvCxnSpPr>
        <p:spPr>
          <a:xfrm>
            <a:off x="6660232" y="4315308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75" name="Прямоугольник 2074"/>
          <p:cNvSpPr/>
          <p:nvPr/>
        </p:nvSpPr>
        <p:spPr>
          <a:xfrm>
            <a:off x="1259632" y="3704347"/>
            <a:ext cx="6768751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07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163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STOKER</dc:creator>
  <cp:lastModifiedBy>STOKER</cp:lastModifiedBy>
  <cp:revision>7</cp:revision>
  <dcterms:created xsi:type="dcterms:W3CDTF">2014-02-10T16:16:48Z</dcterms:created>
  <dcterms:modified xsi:type="dcterms:W3CDTF">2014-02-10T17:21:49Z</dcterms:modified>
</cp:coreProperties>
</file>