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26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34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97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64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02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1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75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24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64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47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6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0CBB-F1D9-4089-8151-61A1CD6A3155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17DE0-B54B-4EEA-A012-8BFF30B23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1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9110" y="1261113"/>
            <a:ext cx="4333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Угол. Виды углов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06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48680"/>
            <a:ext cx="3726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7 2               2 4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2 5               3 5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08318" y="1749009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83968" y="1749009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483768" y="677696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361" y="1148844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591" y="636194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067" y="1117207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33336" y="1769598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9 7                  5 9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0808" y="301508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0  +  18        2 3  +  2 0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2 см      7 6 см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26568" y="3068854"/>
            <a:ext cx="457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517" y="3084193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808" y="3619241"/>
            <a:ext cx="657199" cy="4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491880" y="3212976"/>
            <a:ext cx="360040" cy="1117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491880" y="3324699"/>
            <a:ext cx="360040" cy="1058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613255" y="3717032"/>
            <a:ext cx="238665" cy="124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13255" y="3841102"/>
            <a:ext cx="336262" cy="91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85852" y="1214422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250927" y="1177909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71868" y="1142984"/>
            <a:ext cx="35719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36943" y="1106471"/>
            <a:ext cx="35639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24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-33295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6470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 думаете, какую длину имеют эти животные: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94032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02410"/>
            <a:ext cx="1872208" cy="115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70042"/>
            <a:ext cx="1152128" cy="86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1412776"/>
            <a:ext cx="1165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1278" y="1397854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5956" y="1391810"/>
            <a:ext cx="960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7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1568E-6 L -0.40226 0.31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22" y="15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0326E-6 L 0.32813 0.284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4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1337E-6 L -0.23611 0.296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14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24744"/>
            <a:ext cx="5950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72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137606"/>
            <a:ext cx="5950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140439"/>
            <a:ext cx="5950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36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124743"/>
            <a:ext cx="5950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49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74482" y="1124742"/>
            <a:ext cx="5950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140439"/>
            <a:ext cx="4587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140439"/>
            <a:ext cx="5950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47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1196752"/>
            <a:ext cx="6479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56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1181830"/>
            <a:ext cx="4812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20" y="2760663"/>
            <a:ext cx="9017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822" y="2760663"/>
            <a:ext cx="9017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585" y="2769248"/>
            <a:ext cx="9017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953" y="2769248"/>
            <a:ext cx="9017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484" y="2787004"/>
            <a:ext cx="9017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760663"/>
            <a:ext cx="9017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471" y="2779606"/>
            <a:ext cx="9017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836" y="2759869"/>
            <a:ext cx="7810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2199" y="2759868"/>
            <a:ext cx="7620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08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827584" y="404664"/>
            <a:ext cx="1944216" cy="170648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19872" y="404664"/>
            <a:ext cx="1728192" cy="17064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404664"/>
            <a:ext cx="1656184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79" y="2708920"/>
            <a:ext cx="2359025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3779912" y="2804369"/>
            <a:ext cx="2376264" cy="14904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04767" y="21111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89043" y="212697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2111150"/>
            <a:ext cx="54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9841" y="422108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11007" y="429766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7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35896" y="1122884"/>
            <a:ext cx="1440160" cy="13464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19872" y="2469332"/>
            <a:ext cx="1872208" cy="192251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>
            <a:off x="3029229" y="1364632"/>
            <a:ext cx="699520" cy="86295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20827451">
            <a:off x="3843732" y="883488"/>
            <a:ext cx="386987" cy="34224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57607">
            <a:off x="4400669" y="874869"/>
            <a:ext cx="414669" cy="35948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3661640">
            <a:off x="5277143" y="3206058"/>
            <a:ext cx="664177" cy="1186947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47962" y="1588946"/>
            <a:ext cx="216024" cy="190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6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9552" y="476672"/>
            <a:ext cx="0" cy="1368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1844824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411760" y="620688"/>
            <a:ext cx="792088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3848" y="620688"/>
            <a:ext cx="108012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716016" y="620688"/>
            <a:ext cx="1368152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16016" y="1772816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83568" y="2348880"/>
            <a:ext cx="648072" cy="10817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3568" y="3430588"/>
            <a:ext cx="1080120" cy="5744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51720" y="2780928"/>
            <a:ext cx="936104" cy="9368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15816" y="2348880"/>
            <a:ext cx="72008" cy="13689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635896" y="2348880"/>
            <a:ext cx="288032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923928" y="2348880"/>
            <a:ext cx="792088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20072" y="2420888"/>
            <a:ext cx="936104" cy="1296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56176" y="3717826"/>
            <a:ext cx="17281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93" name="Прямая соединительная линия 8192"/>
          <p:cNvCxnSpPr/>
          <p:nvPr/>
        </p:nvCxnSpPr>
        <p:spPr>
          <a:xfrm flipV="1">
            <a:off x="2411760" y="4797152"/>
            <a:ext cx="1872208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96" name="Прямая соединительная линия 8195"/>
          <p:cNvCxnSpPr/>
          <p:nvPr/>
        </p:nvCxnSpPr>
        <p:spPr>
          <a:xfrm flipV="1">
            <a:off x="4283968" y="3933056"/>
            <a:ext cx="1116124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97" name="Прямоугольник 8196"/>
          <p:cNvSpPr/>
          <p:nvPr/>
        </p:nvSpPr>
        <p:spPr>
          <a:xfrm>
            <a:off x="763071" y="123275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Прямоугольник 8197"/>
          <p:cNvSpPr/>
          <p:nvPr/>
        </p:nvSpPr>
        <p:spPr>
          <a:xfrm>
            <a:off x="3152939" y="141277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Прямоугольник 8198"/>
          <p:cNvSpPr/>
          <p:nvPr/>
        </p:nvSpPr>
        <p:spPr>
          <a:xfrm>
            <a:off x="6300192" y="940368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200" name="Прямоугольник 8199"/>
          <p:cNvSpPr/>
          <p:nvPr/>
        </p:nvSpPr>
        <p:spPr>
          <a:xfrm>
            <a:off x="1187624" y="295698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Прямоугольник 8200"/>
          <p:cNvSpPr/>
          <p:nvPr/>
        </p:nvSpPr>
        <p:spPr>
          <a:xfrm>
            <a:off x="2519772" y="267084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Прямоугольник 8201"/>
          <p:cNvSpPr/>
          <p:nvPr/>
        </p:nvSpPr>
        <p:spPr>
          <a:xfrm>
            <a:off x="3894118" y="263859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Прямоугольник 8202"/>
          <p:cNvSpPr/>
          <p:nvPr/>
        </p:nvSpPr>
        <p:spPr>
          <a:xfrm>
            <a:off x="6393299" y="293097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Прямоугольник 8203"/>
          <p:cNvSpPr/>
          <p:nvPr/>
        </p:nvSpPr>
        <p:spPr>
          <a:xfrm>
            <a:off x="3225333" y="421237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5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83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STOKER</dc:creator>
  <cp:lastModifiedBy>Плетева</cp:lastModifiedBy>
  <cp:revision>9</cp:revision>
  <dcterms:created xsi:type="dcterms:W3CDTF">2014-01-19T13:15:09Z</dcterms:created>
  <dcterms:modified xsi:type="dcterms:W3CDTF">2014-01-20T09:02:10Z</dcterms:modified>
</cp:coreProperties>
</file>