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8" r:id="rId3"/>
    <p:sldId id="287" r:id="rId4"/>
    <p:sldId id="256" r:id="rId5"/>
    <p:sldId id="257" r:id="rId6"/>
    <p:sldId id="260" r:id="rId7"/>
    <p:sldId id="258" r:id="rId8"/>
    <p:sldId id="259" r:id="rId9"/>
    <p:sldId id="262" r:id="rId10"/>
    <p:sldId id="263" r:id="rId11"/>
    <p:sldId id="264" r:id="rId12"/>
    <p:sldId id="265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8503F79-4EC9-426A-A4AF-B22D0EC1E4D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BD0BE0-BE0B-4E2B-9805-8EE95EB3C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3;&#1077;&#1084;&#1091;%20&#1059;&#1095;&#1072;&#1090;%20&#1042;%20&#1064;&#1082;&#1086;&#1083;&#1077;%20%204%20-%20(&#1052;&#1080;&#1085;&#1091;&#1089;&#1086;&#1074;&#1082;&#1072;)%20-%20&#1057;&#1040;&#1051;&#1070;&#1058;%20&#1048;&#1057;&#1050;&#1059;&#1057;&#1057;&#1058;&#1042;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72816"/>
            <a:ext cx="6840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Презентацию составила учитель начальных классов Пикало Е.Ю.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3285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Петропавловская крепость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aGxDxfh6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22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6AMucbbY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22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13285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Железнодорожный музей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OYzmfO_0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7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xV-znnK0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5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34888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Лицей им. Пушкина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1alO3Fu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_yeqJpIl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70892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Мероприятия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132856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Учительница первая моя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56490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Поход в боулинг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RxAfiXx8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32384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0486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Возложение цветов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713nB89H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_zUhEd5S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Праздник осени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7269c0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18abe6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70892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8 марта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aLqpZOFi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9224" y="404664"/>
            <a:ext cx="69847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Мир детства невесом и тонок,</a:t>
            </a:r>
            <a:endParaRPr lang="ru-RU" sz="2400" dirty="0" smtClean="0"/>
          </a:p>
          <a:p>
            <a:r>
              <a:rPr lang="ru-RU" sz="2400" i="1" dirty="0" smtClean="0"/>
              <a:t>Как флейты плавающий звук,</a:t>
            </a:r>
            <a:endParaRPr lang="ru-RU" sz="2400" dirty="0" smtClean="0"/>
          </a:p>
          <a:p>
            <a:r>
              <a:rPr lang="ru-RU" sz="2400" i="1" dirty="0" smtClean="0"/>
              <a:t>Пока мне улыбается ребенок,</a:t>
            </a:r>
            <a:endParaRPr lang="ru-RU" sz="2400" dirty="0" smtClean="0"/>
          </a:p>
          <a:p>
            <a:r>
              <a:rPr lang="ru-RU" sz="2400" i="1" dirty="0" smtClean="0"/>
              <a:t>Я знаю, что не зря живу.</a:t>
            </a:r>
            <a:endParaRPr lang="ru-RU" sz="2400" dirty="0" smtClean="0"/>
          </a:p>
          <a:p>
            <a:r>
              <a:rPr lang="ru-RU" sz="2400" i="1" dirty="0" smtClean="0"/>
              <a:t>И каждым утром, как сначала.</a:t>
            </a:r>
            <a:endParaRPr lang="ru-RU" sz="2400" dirty="0" smtClean="0"/>
          </a:p>
          <a:p>
            <a:r>
              <a:rPr lang="ru-RU" sz="2400" i="1" dirty="0" smtClean="0"/>
              <a:t>Приветствую улыбку глаз,</a:t>
            </a:r>
            <a:endParaRPr lang="ru-RU" sz="2400" dirty="0" smtClean="0"/>
          </a:p>
          <a:p>
            <a:r>
              <a:rPr lang="ru-RU" sz="2400" i="1" dirty="0" smtClean="0"/>
              <a:t>То радостная, бодрая, то усталая</a:t>
            </a:r>
            <a:endParaRPr lang="ru-RU" sz="2400" dirty="0" smtClean="0"/>
          </a:p>
          <a:p>
            <a:r>
              <a:rPr lang="ru-RU" sz="2400" i="1" dirty="0" smtClean="0"/>
              <a:t>Вхожу, как на премьеру, в класс.</a:t>
            </a:r>
            <a:endParaRPr lang="ru-RU" sz="2400" dirty="0" smtClean="0"/>
          </a:p>
          <a:p>
            <a:r>
              <a:rPr lang="ru-RU" sz="2400" i="1" dirty="0" smtClean="0"/>
              <a:t>Твердят друзья: «Найди работу тише!»</a:t>
            </a:r>
            <a:endParaRPr lang="ru-RU" sz="2400" dirty="0" smtClean="0"/>
          </a:p>
          <a:p>
            <a:r>
              <a:rPr lang="ru-RU" sz="2400" i="1" dirty="0" smtClean="0"/>
              <a:t>Но я себя опять ловлю</a:t>
            </a:r>
            <a:endParaRPr lang="ru-RU" sz="2400" dirty="0" smtClean="0"/>
          </a:p>
          <a:p>
            <a:r>
              <a:rPr lang="ru-RU" sz="2400" i="1" dirty="0" smtClean="0"/>
              <a:t>На мысли, что вот этих ребятишек</a:t>
            </a:r>
            <a:endParaRPr lang="ru-RU" sz="2400" dirty="0" smtClean="0"/>
          </a:p>
          <a:p>
            <a:r>
              <a:rPr lang="ru-RU" sz="2400" i="1" dirty="0" smtClean="0"/>
              <a:t>Я, как своих детей, люблю…</a:t>
            </a:r>
            <a:endParaRPr lang="ru-RU" sz="2400" dirty="0" smtClean="0"/>
          </a:p>
          <a:p>
            <a:r>
              <a:rPr lang="ru-RU" sz="2400" i="1" dirty="0" smtClean="0"/>
              <a:t>Быть в гуще жизненных событий,</a:t>
            </a:r>
            <a:endParaRPr lang="ru-RU" sz="2400" dirty="0" smtClean="0"/>
          </a:p>
          <a:p>
            <a:r>
              <a:rPr lang="ru-RU" sz="2400" i="1" dirty="0" smtClean="0"/>
              <a:t>И юным, и на склоне лет..</a:t>
            </a:r>
            <a:endParaRPr lang="ru-RU" sz="2400" dirty="0" smtClean="0"/>
          </a:p>
          <a:p>
            <a:r>
              <a:rPr lang="ru-RU" sz="2400" i="1" dirty="0" smtClean="0"/>
              <a:t>Счастливая судьба – Учитель!-</a:t>
            </a:r>
            <a:endParaRPr lang="ru-RU" sz="2400" dirty="0" smtClean="0"/>
          </a:p>
          <a:p>
            <a:r>
              <a:rPr lang="ru-RU" sz="2400" i="1" dirty="0" smtClean="0"/>
              <a:t>Нет лучше доли на Земле.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56490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Новый год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OCKPNgLH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gGkUD0tH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70892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1 сентября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3adbbc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77932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Приходите к нам учиться, отдыхать и веселиться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06084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0728"/>
            <a:ext cx="40324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Учитель начальных классов: Пикало Екатерина Юрьевна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Стаж работы: 15 лет</a:t>
            </a:r>
          </a:p>
          <a:p>
            <a:pPr algn="ctr"/>
            <a:r>
              <a:rPr lang="ru-RU" sz="2800" dirty="0" smtClean="0"/>
              <a:t>Образование: среднее профессиональное</a:t>
            </a:r>
          </a:p>
          <a:p>
            <a:pPr algn="ctr"/>
            <a:r>
              <a:rPr lang="ru-RU" sz="2800" dirty="0" smtClean="0"/>
              <a:t>Окончила: Санкт-Петербургское педагогическое училище №2 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7" name="Рисунок 6" descr="fblD-Wvmv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4522" y="2420888"/>
            <a:ext cx="522947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05273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Традиции класса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Библиотека</a:t>
            </a:r>
          </a:p>
          <a:p>
            <a:pPr>
              <a:buFontTx/>
              <a:buChar char="-"/>
            </a:pPr>
            <a:r>
              <a:rPr lang="ru-RU" sz="3600" dirty="0" smtClean="0"/>
              <a:t>Театры</a:t>
            </a:r>
          </a:p>
          <a:p>
            <a:pPr>
              <a:buFontTx/>
              <a:buChar char="-"/>
            </a:pPr>
            <a:r>
              <a:rPr lang="ru-RU" sz="3600" dirty="0" smtClean="0"/>
              <a:t>Музеи </a:t>
            </a:r>
          </a:p>
          <a:p>
            <a:pPr>
              <a:buFontTx/>
              <a:buChar char="-"/>
            </a:pPr>
            <a:r>
              <a:rPr lang="ru-RU" sz="3600" dirty="0" smtClean="0"/>
              <a:t>Праздники</a:t>
            </a:r>
          </a:p>
          <a:p>
            <a:pPr>
              <a:buFontTx/>
              <a:buChar char="-"/>
            </a:pPr>
            <a:r>
              <a:rPr lang="ru-RU" sz="3600" dirty="0" smtClean="0"/>
              <a:t>Мероприятия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3691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Библиотека</a:t>
            </a:r>
            <a:endParaRPr lang="ru-RU" sz="6000" dirty="0"/>
          </a:p>
        </p:txBody>
      </p:sp>
      <p:pic>
        <p:nvPicPr>
          <p:cNvPr id="6" name="Чему Учат В Школе  4 - (Минусовка) - САЛЮТ ИСКУССТ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n7zOzyUd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94ak-SZ2K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564904"/>
            <a:ext cx="2603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Музеи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166</Words>
  <Application>Microsoft Office PowerPoint</Application>
  <PresentationFormat>Экран (4:3)</PresentationFormat>
  <Paragraphs>41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mikle94spb16@mail.ru</dc:creator>
  <cp:lastModifiedBy>mikle94spb16@mail.ru</cp:lastModifiedBy>
  <cp:revision>13</cp:revision>
  <dcterms:created xsi:type="dcterms:W3CDTF">2015-01-16T20:08:07Z</dcterms:created>
  <dcterms:modified xsi:type="dcterms:W3CDTF">2015-01-19T18:51:14Z</dcterms:modified>
</cp:coreProperties>
</file>