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8" r:id="rId3"/>
    <p:sldId id="289" r:id="rId4"/>
    <p:sldId id="259" r:id="rId5"/>
    <p:sldId id="265" r:id="rId6"/>
    <p:sldId id="258" r:id="rId7"/>
    <p:sldId id="260" r:id="rId8"/>
    <p:sldId id="287" r:id="rId9"/>
    <p:sldId id="261" r:id="rId10"/>
    <p:sldId id="262" r:id="rId11"/>
    <p:sldId id="267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1" r:id="rId26"/>
    <p:sldId id="280" r:id="rId27"/>
    <p:sldId id="281" r:id="rId28"/>
    <p:sldId id="286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7977B-048D-4002-B497-7B451CE9C5DB}" type="presOf" srcId="{D831D0E8-FC2F-417C-8A50-B7132907CF42}" destId="{7639CDC6-C8AB-48DF-84F2-A06C8023F0E7}" srcOrd="0" destOrd="0" presId="urn:microsoft.com/office/officeart/2005/8/layout/venn3"/>
    <dgm:cxn modelId="{2DCC05A4-A661-49AF-AF48-766A6C27E9FC}" type="presOf" srcId="{9E53B189-0707-4064-9012-2711E3FFAF51}" destId="{5E98A81F-6172-48FF-A315-DC20E1D6D860}" srcOrd="0" destOrd="0" presId="urn:microsoft.com/office/officeart/2005/8/layout/venn3"/>
    <dgm:cxn modelId="{3F3D96A3-E491-4CBB-9387-7799A83851A4}" type="presOf" srcId="{8FDD254B-A7A3-4B97-9FBB-6289B1A1C2D8}" destId="{F714F26A-66E6-47A5-BA72-4D05BE71D5ED}" srcOrd="0" destOrd="0" presId="urn:microsoft.com/office/officeart/2005/8/layout/venn3"/>
    <dgm:cxn modelId="{81FC0CE6-75BF-4371-A6C7-B34D5A7804AD}" type="presOf" srcId="{EF3DA76C-D868-4446-A08E-A80CAB3A147C}" destId="{71C6594F-E037-4259-BCD1-AAD3B842C68C}" srcOrd="0" destOrd="0" presId="urn:microsoft.com/office/officeart/2005/8/layout/venn3"/>
    <dgm:cxn modelId="{3F35AD7B-E72B-4220-88B3-1638D569BD60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F8EE08C8-79D8-4E39-86BB-13D457A3D0C5}" type="presParOf" srcId="{446CA65D-CB69-46F3-B3D9-11BB3C3F4571}" destId="{5E98A81F-6172-48FF-A315-DC20E1D6D860}" srcOrd="0" destOrd="0" presId="urn:microsoft.com/office/officeart/2005/8/layout/venn3"/>
    <dgm:cxn modelId="{04135013-A07E-48A7-A7AA-34A87D003999}" type="presParOf" srcId="{446CA65D-CB69-46F3-B3D9-11BB3C3F4571}" destId="{233A0F06-B176-4222-B794-F8A2ACEF7896}" srcOrd="1" destOrd="0" presId="urn:microsoft.com/office/officeart/2005/8/layout/venn3"/>
    <dgm:cxn modelId="{734F24DE-2992-4BA0-BFD5-58A6B150337E}" type="presParOf" srcId="{446CA65D-CB69-46F3-B3D9-11BB3C3F4571}" destId="{F714F26A-66E6-47A5-BA72-4D05BE71D5ED}" srcOrd="2" destOrd="0" presId="urn:microsoft.com/office/officeart/2005/8/layout/venn3"/>
    <dgm:cxn modelId="{226566BE-0B6B-4157-92A5-1F28D5E44FE2}" type="presParOf" srcId="{446CA65D-CB69-46F3-B3D9-11BB3C3F4571}" destId="{C1BB16E1-7DA5-48EB-B3D7-8BC424EC9F8B}" srcOrd="3" destOrd="0" presId="urn:microsoft.com/office/officeart/2005/8/layout/venn3"/>
    <dgm:cxn modelId="{24E9715E-82D6-4728-82EC-0C15961C66BB}" type="presParOf" srcId="{446CA65D-CB69-46F3-B3D9-11BB3C3F4571}" destId="{71C6594F-E037-4259-BCD1-AAD3B842C68C}" srcOrd="4" destOrd="0" presId="urn:microsoft.com/office/officeart/2005/8/layout/venn3"/>
    <dgm:cxn modelId="{7EC03943-9AC3-44E5-9D8B-93ABF8ED8730}" type="presParOf" srcId="{446CA65D-CB69-46F3-B3D9-11BB3C3F4571}" destId="{DEE0814D-27E9-4EA5-92C4-69241B91B41B}" srcOrd="5" destOrd="0" presId="urn:microsoft.com/office/officeart/2005/8/layout/venn3"/>
    <dgm:cxn modelId="{5FA9312F-39F6-4F7B-83BA-96FF5890E689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E08FA-8DE1-4C36-8373-4D8F82C11E1A}" type="presOf" srcId="{55503469-2CDB-46B9-B6CD-6814AE157330}" destId="{6FC185DC-2AFF-4C48-ABA6-A267AA6D91B6}" srcOrd="0" destOrd="0" presId="urn:microsoft.com/office/officeart/2005/8/layout/venn3"/>
    <dgm:cxn modelId="{5DE2ABA6-87F3-473C-A056-FD83441B3BE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789739-D63E-4F0C-89A3-B4134829DA60}" type="presOf" srcId="{CD68ACB4-957B-40B2-9AB7-BA3A4F59C6F2}" destId="{6EF1AF08-9334-480F-9092-2F9E329DD69C}" srcOrd="0" destOrd="0" presId="urn:microsoft.com/office/officeart/2005/8/layout/venn3"/>
    <dgm:cxn modelId="{EEDECE0E-FAD4-4F88-B8E8-3CBF702A9115}" type="presOf" srcId="{9B28D258-7D84-4D3E-A4D6-4DC2CAD20B9A}" destId="{218F0263-153A-4B8C-B3FB-8AB83B00CF86}" srcOrd="0" destOrd="0" presId="urn:microsoft.com/office/officeart/2005/8/layout/venn3"/>
    <dgm:cxn modelId="{D42C52A3-C6CE-4FA3-AEC3-CFFA2E3E1169}" type="presOf" srcId="{3C3D1718-21F3-40E3-8073-40B31DB53FAD}" destId="{F9C5F6B0-4D31-493A-9460-1EC566C3BB84}" srcOrd="0" destOrd="0" presId="urn:microsoft.com/office/officeart/2005/8/layout/venn3"/>
    <dgm:cxn modelId="{E217FA18-91FB-4BAC-B905-8E643546C287}" type="presParOf" srcId="{F0D1C6A0-6AE3-4478-BCA0-1963AF8130D5}" destId="{F9C5F6B0-4D31-493A-9460-1EC566C3BB84}" srcOrd="0" destOrd="0" presId="urn:microsoft.com/office/officeart/2005/8/layout/venn3"/>
    <dgm:cxn modelId="{A7439C51-09D6-4CCB-B78F-5754D87F9982}" type="presParOf" srcId="{F0D1C6A0-6AE3-4478-BCA0-1963AF8130D5}" destId="{B842DF3E-E78D-462F-A5CC-E16C67B01821}" srcOrd="1" destOrd="0" presId="urn:microsoft.com/office/officeart/2005/8/layout/venn3"/>
    <dgm:cxn modelId="{3558DA70-9C97-4185-9961-8F7DCE4E91C1}" type="presParOf" srcId="{F0D1C6A0-6AE3-4478-BCA0-1963AF8130D5}" destId="{6EF1AF08-9334-480F-9092-2F9E329DD69C}" srcOrd="2" destOrd="0" presId="urn:microsoft.com/office/officeart/2005/8/layout/venn3"/>
    <dgm:cxn modelId="{6562A4F0-3B27-4808-B196-BB9C5159624E}" type="presParOf" srcId="{F0D1C6A0-6AE3-4478-BCA0-1963AF8130D5}" destId="{B4C4B1EE-0694-4A8B-ADE2-6079FF95B405}" srcOrd="3" destOrd="0" presId="urn:microsoft.com/office/officeart/2005/8/layout/venn3"/>
    <dgm:cxn modelId="{C3848833-E7EB-4702-9DB1-94CE8037AB04}" type="presParOf" srcId="{F0D1C6A0-6AE3-4478-BCA0-1963AF8130D5}" destId="{6FC185DC-2AFF-4C48-ABA6-A267AA6D91B6}" srcOrd="4" destOrd="0" presId="urn:microsoft.com/office/officeart/2005/8/layout/venn3"/>
    <dgm:cxn modelId="{93309C65-28C1-40CF-9B90-CEDD4A55AC76}" type="presParOf" srcId="{F0D1C6A0-6AE3-4478-BCA0-1963AF8130D5}" destId="{8F737D8B-7FC9-4805-BF3E-0815E46E311C}" srcOrd="5" destOrd="0" presId="urn:microsoft.com/office/officeart/2005/8/layout/venn3"/>
    <dgm:cxn modelId="{6291562F-FFC0-458E-BF46-9F573FAC49D7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0A1CB-0B6B-44D1-8A01-2AD7BEFA48F7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880FA-3D34-4EF4-85D8-7E9D6B0A0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BF3A53-8A2D-41AE-9ECB-8F318AA864F1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931F71-8CE7-46CB-AC61-5EC30A7009B7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BF3A53-8A2D-41AE-9ECB-8F318AA864F1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BF3A53-8A2D-41AE-9ECB-8F318AA864F1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65C5-60B2-46D2-8FF5-1ECD96C85840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FDD4-CBF6-4432-A83A-0A9A165A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&#1089;&#1085;&#1077;&#1075;&#1080;&#1088;&#1100;.mp3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9.gif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9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12.%20&#1076;&#1088;&#1091;&#1079;&#1100;&#1103;%20&#1083;&#1077;&#1089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6.jpeg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9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ynokio.narod.ru/vopros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&#1089;&#1080;&#1085;&#1080;&#1094;&#1072;.wav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&#1074;&#1086;&#1088;&#1086;&#1073;&#1077;&#1081;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0" name="Picture 6" descr="Картинка 126 из 219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000100" y="928670"/>
            <a:ext cx="2714643" cy="2286015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58" y="1071546"/>
            <a:ext cx="5500726" cy="1071570"/>
          </a:xfrm>
          <a:prstGeom prst="cloudCallout">
            <a:avLst>
              <a:gd name="adj1" fmla="val -24417"/>
              <a:gd name="adj2" fmla="val 32098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дереву — вниз головой!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в одежде голубой…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602" name="Picture 2" descr="Картинка 5 из 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5357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70 из 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85789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поползень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0" name="Picture 6" descr="Картинка 126 из 219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000100" y="928670"/>
            <a:ext cx="2714643" cy="2286015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  <p:pic>
        <p:nvPicPr>
          <p:cNvPr id="6158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86446" y="571480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286116" y="857232"/>
            <a:ext cx="5572164" cy="1714512"/>
          </a:xfrm>
          <a:prstGeom prst="cloudCallout">
            <a:avLst>
              <a:gd name="adj1" fmla="val 25838"/>
              <a:gd name="adj2" fmla="val 18168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Чернокрылый, красногрудый,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боится он простуды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первым снегом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Тут как тут!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700" name="Picture 4" descr="Картинка 11 из 4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314 из 4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снегирь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0" name="Picture 6" descr="Картинка 126 из 219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000100" y="928670"/>
            <a:ext cx="2714643" cy="2286015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  <p:pic>
        <p:nvPicPr>
          <p:cNvPr id="6156" name="Picture 12" descr="Картинка 620 из 4818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5429256" y="2928934"/>
            <a:ext cx="3075786" cy="2214567"/>
          </a:xfrm>
          <a:prstGeom prst="rect">
            <a:avLst/>
          </a:prstGeom>
          <a:noFill/>
        </p:spPr>
      </p:pic>
      <p:pic>
        <p:nvPicPr>
          <p:cNvPr id="6158" name="Picture 14" descr="Картинка 65 из 4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86446" y="571480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500562" y="857232"/>
            <a:ext cx="4357718" cy="1714512"/>
          </a:xfrm>
          <a:prstGeom prst="cloudCallout">
            <a:avLst>
              <a:gd name="adj1" fmla="val 19479"/>
              <a:gd name="adj2" fmla="val 19191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Выгоняют холода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 из леса в города.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рябину налетели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Дружной стаей 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31 из 8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286412" cy="382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3 из 8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8206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85789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свиристель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виристель.wav">
            <a:hlinkClick r:id="" action="ppaction://media"/>
          </p:cNvPr>
          <p:cNvPicPr>
            <a:picLocks noRot="1" noChangeAspect="1"/>
          </p:cNvPicPr>
          <p:nvPr>
            <a:wavAudioFile r:embed="rId1" name="свиристель.wav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0" name="Picture 6" descr="Картинка 126 из 219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000100" y="928670"/>
            <a:ext cx="2714643" cy="2286015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  <p:pic>
        <p:nvPicPr>
          <p:cNvPr id="6156" name="Picture 12" descr="Картинка 620 из 4818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5429256" y="2928934"/>
            <a:ext cx="3075786" cy="2214567"/>
          </a:xfrm>
          <a:prstGeom prst="rect">
            <a:avLst/>
          </a:prstGeom>
          <a:noFill/>
        </p:spPr>
      </p:pic>
      <p:pic>
        <p:nvPicPr>
          <p:cNvPr id="6158" name="Picture 14" descr="Картинка 65 из 4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86446" y="571480"/>
            <a:ext cx="3000396" cy="2400317"/>
          </a:xfrm>
          <a:prstGeom prst="rect">
            <a:avLst/>
          </a:prstGeom>
          <a:noFill/>
        </p:spPr>
      </p:pic>
      <p:pic>
        <p:nvPicPr>
          <p:cNvPr id="6162" name="Picture 18" descr="Картинка 39 из 8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1142976" y="3786190"/>
            <a:ext cx="1571636" cy="2844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3" name="Picture 4" descr="мульт картинка зима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5" descr="мульт картинка зима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88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12. друзья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034" y="571480"/>
            <a:ext cx="2714643" cy="2286015"/>
          </a:xfrm>
          <a:prstGeom prst="rect">
            <a:avLst/>
          </a:prstGeom>
          <a:noFill/>
        </p:spPr>
      </p:pic>
      <p:pic>
        <p:nvPicPr>
          <p:cNvPr id="6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94921">
            <a:off x="6564241" y="4024538"/>
            <a:ext cx="2644230" cy="2625410"/>
          </a:xfrm>
          <a:prstGeom prst="rect">
            <a:avLst/>
          </a:prstGeom>
          <a:noFill/>
        </p:spPr>
      </p:pic>
      <p:pic>
        <p:nvPicPr>
          <p:cNvPr id="7" name="Picture 12" descr="Картинка 620 из 4818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786050" y="4500570"/>
            <a:ext cx="3075786" cy="2214567"/>
          </a:xfrm>
          <a:prstGeom prst="rect">
            <a:avLst/>
          </a:prstGeom>
          <a:noFill/>
        </p:spPr>
      </p:pic>
      <p:pic>
        <p:nvPicPr>
          <p:cNvPr id="8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143604" y="285728"/>
            <a:ext cx="3000396" cy="2400317"/>
          </a:xfrm>
          <a:prstGeom prst="rect">
            <a:avLst/>
          </a:prstGeom>
          <a:noFill/>
        </p:spPr>
      </p:pic>
      <p:pic>
        <p:nvPicPr>
          <p:cNvPr id="9" name="Picture 18" descr="Картинка 39 из 8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0" y="3643314"/>
            <a:ext cx="1571636" cy="2844663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1857356" y="2643182"/>
            <a:ext cx="7000924" cy="164307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ЭТИХ ПТИЦ ЖИВУТ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НАС КРУГЛЫЙ ГОД?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КАКИЕ – ПРИЛЕТАЮТ НА ЗИМУ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143108" y="4572008"/>
            <a:ext cx="2035982" cy="1714511"/>
          </a:xfrm>
          <a:prstGeom prst="rect">
            <a:avLst/>
          </a:prstGeom>
          <a:noFill/>
        </p:spPr>
      </p:pic>
      <p:pic>
        <p:nvPicPr>
          <p:cNvPr id="6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94921">
            <a:off x="4658818" y="2802788"/>
            <a:ext cx="2028515" cy="2014077"/>
          </a:xfrm>
          <a:prstGeom prst="rect">
            <a:avLst/>
          </a:prstGeom>
          <a:noFill/>
        </p:spPr>
      </p:pic>
      <p:pic>
        <p:nvPicPr>
          <p:cNvPr id="7" name="Picture 12" descr="Картинка 620 из 4818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357950" y="857232"/>
            <a:ext cx="2361406" cy="1700213"/>
          </a:xfrm>
          <a:prstGeom prst="rect">
            <a:avLst/>
          </a:prstGeom>
          <a:noFill/>
        </p:spPr>
      </p:pic>
      <p:pic>
        <p:nvPicPr>
          <p:cNvPr id="8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143240" y="1214422"/>
            <a:ext cx="2375314" cy="1900251"/>
          </a:xfrm>
          <a:prstGeom prst="rect">
            <a:avLst/>
          </a:prstGeom>
          <a:noFill/>
        </p:spPr>
      </p:pic>
      <p:pic>
        <p:nvPicPr>
          <p:cNvPr id="9" name="Picture 18" descr="Картинка 39 из 8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0" y="4357694"/>
            <a:ext cx="1176951" cy="2130283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642910" y="642918"/>
            <a:ext cx="3214710" cy="78581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ЗИМУЮТ У НАС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857752" y="5857892"/>
            <a:ext cx="4071966" cy="78581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ПРИЛЕТАЮТ К НАМ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1215 0.0088 -0.00625 0.00625 -0.01719 0.00926 C -0.01962 0.01759 -0.02483 0.01829 -0.03073 0.02407 C -0.04687 0.04005 -0.06649 0.06366 -0.08854 0.06852 C -0.10972 0.07986 -0.13177 0.09028 -0.15486 0.09444 C -0.18316 0.09375 -0.2118 0.09375 -0.2401 0.09259 C -0.2533 0.09213 -0.26753 0.08356 -0.2809 0.08148 C -0.28923 0.07546 -0.29878 0.0706 -0.30816 0.06667 C -0.31337 0.06088 -0.31892 0.05625 -0.32517 0.05185 C -0.33455 0.03657 -0.34375 0.02893 -0.34375 0.00926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6227 C 0.01753 0.10093 0.01632 0.1426 0.0092 0.18079 C 0.00764 0.22732 0.00625 0.27385 0.01198 0.31968 C 0.0125 0.32963 0.01267 0.33935 0.01337 0.34931 C 0.01354 0.35255 0.01458 0.35533 0.01476 0.35857 C 0.01615 0.38287 0.01163 0.41551 0.02587 0.43449 C 0.02865 0.4456 0.03576 0.45185 0.04253 0.45857 C 0.04462 0.46435 0.0467 0.46875 0.0467 0.47523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937 -0.00093 -0.01875 -0.00116 -0.02812 -0.00209 C -0.03455 -0.00301 -0.0493 -0.01204 -0.05607 -0.01667 C -0.06007 -0.01945 -0.06302 -0.02454 -0.06718 -0.02709 C -0.07465 -0.04075 -0.08385 -0.04977 -0.09184 -0.06227 C -0.09566 -0.06806 -0.09896 -0.07362 -0.10295 -0.07871 C -0.10764 -0.09144 -0.11389 -0.10348 -0.12083 -0.11204 C -0.12378 -0.11968 -0.12673 -0.12547 -0.1309 -0.13056 C -0.13368 -0.13774 -0.13698 -0.14051 -0.13993 -0.14723 C -0.14687 -0.16274 -0.15521 -0.17385 -0.16562 -0.18033 C -0.17239 -0.1845 -0.17986 -0.18311 -0.18698 -0.1845 C -0.19062 -0.19121 -0.1934 -0.19838 -0.19705 -0.2051 C -0.19826 -0.21482 -0.19913 -0.22431 -0.19913 -0.23403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01007 0.0044 0.00555 0.00278 0.01389 0.00556 C 0.03663 0.00486 0.0592 0.00486 0.08194 0.00371 C 0.08906 0.00324 0.09965 -0.00208 0.10694 -0.0037 C 0.11667 -0.00578 0.12535 -0.00926 0.13472 -0.01296 C 0.13837 -0.01435 0.14583 -0.01666 0.14583 -0.01666 C 0.15087 -0.02338 0.1559 -0.02477 0.1625 -0.02777 C 0.17517 -0.03333 0.18819 -0.03819 0.20139 -0.04074 C 0.23316 -0.05486 0.19514 -0.03865 0.29167 -0.04444 C 0.30139 -0.04514 0.31684 -0.07037 0.32361 -0.07777 C 0.32969 -0.08472 0.33802 -0.08935 0.34444 -0.09629 C 0.35295 -0.10555 0.36163 -0.11759 0.37222 -0.12222 C 0.37864 -0.1287 0.38385 -0.13125 0.39167 -0.13333 C 0.39705 -0.13773 0.4026 -0.14097 0.40833 -0.14444 C 0.41094 -0.14606 0.41667 -0.14814 0.41667 -0.14814 C 0.43385 -0.14745 0.45104 -0.14791 0.46805 -0.14629 C 0.47795 -0.14537 0.48403 -0.13148 0.49305 -0.12963 C 0.50642 -0.12685 0.53333 -0.12407 0.53333 -0.12407 C 0.53993 -0.12199 0.53715 -0.12338 0.54167 -0.12037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0191 -0.025 -0.00469 -0.05047 -0.01024 -0.07454 C -0.01285 -0.08519 -0.01285 -0.09121 -0.02049 -0.09746 C -0.0276 -0.11088 -0.03663 -0.11667 -0.04878 -0.12037 C -0.06545 -0.13426 -0.075 -0.15301 -0.0875 -0.17153 C -0.09288 -0.17963 -0.09253 -0.18334 -0.09566 -0.19445 C -0.09635 -0.19723 -0.09757 -0.20232 -0.09757 -0.20186 C -0.09688 -0.22223 -0.09358 -0.25695 -0.09358 -0.28125 " pathEditMode="relative" rAng="0" ptsTypes="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14356"/>
            <a:ext cx="1186975" cy="790574"/>
          </a:xfrm>
          <a:prstGeom prst="rect">
            <a:avLst/>
          </a:prstGeom>
          <a:noFill/>
        </p:spPr>
      </p:pic>
      <p:pic>
        <p:nvPicPr>
          <p:cNvPr id="5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40196">
            <a:off x="70732" y="2411670"/>
            <a:ext cx="1269950" cy="845839"/>
          </a:xfrm>
          <a:prstGeom prst="rect">
            <a:avLst/>
          </a:prstGeom>
          <a:noFill/>
        </p:spPr>
      </p:pic>
      <p:pic>
        <p:nvPicPr>
          <p:cNvPr id="15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1131">
            <a:off x="757158" y="1009989"/>
            <a:ext cx="1186973" cy="790573"/>
          </a:xfrm>
          <a:prstGeom prst="rect">
            <a:avLst/>
          </a:prstGeom>
          <a:noFill/>
        </p:spPr>
      </p:pic>
      <p:pic>
        <p:nvPicPr>
          <p:cNvPr id="16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55969">
            <a:off x="1888171" y="685910"/>
            <a:ext cx="1195712" cy="796393"/>
          </a:xfrm>
          <a:prstGeom prst="rect">
            <a:avLst/>
          </a:prstGeom>
          <a:noFill/>
        </p:spPr>
      </p:pic>
      <p:pic>
        <p:nvPicPr>
          <p:cNvPr id="18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1186975" cy="790574"/>
          </a:xfrm>
          <a:prstGeom prst="rect">
            <a:avLst/>
          </a:prstGeom>
          <a:noFill/>
        </p:spPr>
      </p:pic>
      <p:pic>
        <p:nvPicPr>
          <p:cNvPr id="13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000240"/>
            <a:ext cx="1186975" cy="790574"/>
          </a:xfrm>
          <a:prstGeom prst="rect">
            <a:avLst/>
          </a:prstGeom>
          <a:noFill/>
        </p:spPr>
      </p:pic>
      <p:pic>
        <p:nvPicPr>
          <p:cNvPr id="19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285992"/>
            <a:ext cx="1186975" cy="790574"/>
          </a:xfrm>
          <a:prstGeom prst="rect">
            <a:avLst/>
          </a:prstGeom>
          <a:noFill/>
        </p:spPr>
      </p:pic>
      <p:pic>
        <p:nvPicPr>
          <p:cNvPr id="14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326490" y="1501835"/>
            <a:ext cx="1186975" cy="790574"/>
          </a:xfrm>
          <a:prstGeom prst="rect">
            <a:avLst/>
          </a:prstGeom>
          <a:noFill/>
        </p:spPr>
      </p:pic>
      <p:sp>
        <p:nvSpPr>
          <p:cNvPr id="20" name="Облако 19"/>
          <p:cNvSpPr/>
          <p:nvPr/>
        </p:nvSpPr>
        <p:spPr>
          <a:xfrm>
            <a:off x="2928926" y="857232"/>
            <a:ext cx="6072230" cy="142876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Арбузные и дынные семечки можно собирать ещё осенью. Их любят синицы, поползни 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" name="Picture 12" descr="Картинка 229 из 5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6016258" y="3556346"/>
            <a:ext cx="354084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566034">
            <a:off x="3258469" y="4333257"/>
            <a:ext cx="2644230" cy="2625410"/>
          </a:xfrm>
          <a:prstGeom prst="rect">
            <a:avLst/>
          </a:prstGeom>
          <a:noFill/>
        </p:spPr>
      </p:pic>
      <p:pic>
        <p:nvPicPr>
          <p:cNvPr id="23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000496" y="2214554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071670" y="785794"/>
            <a:ext cx="6929486" cy="17145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Кусочки сала годятся не всем птицам. Сало любят синички. Только сало не должно быть солёным.  Овёс охотно съедят синицы, воробьи 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033966" flipH="1">
            <a:off x="319418" y="4251594"/>
            <a:ext cx="2562975" cy="2544734"/>
          </a:xfrm>
          <a:prstGeom prst="rect">
            <a:avLst/>
          </a:prstGeom>
          <a:noFill/>
        </p:spPr>
      </p:pic>
      <p:pic>
        <p:nvPicPr>
          <p:cNvPr id="82946" name="Picture 2" descr="Картинка 275 из 1034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00656">
            <a:off x="-587559" y="1585880"/>
            <a:ext cx="3037600" cy="1495698"/>
          </a:xfrm>
          <a:prstGeom prst="rect">
            <a:avLst/>
          </a:prstGeom>
          <a:noFill/>
        </p:spPr>
      </p:pic>
      <p:pic>
        <p:nvPicPr>
          <p:cNvPr id="24" name="Picture 6" descr="Картинка 126 из 2197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5072066" y="4929175"/>
            <a:ext cx="2290480" cy="1928825"/>
          </a:xfrm>
          <a:prstGeom prst="rect">
            <a:avLst/>
          </a:prstGeom>
          <a:noFill/>
        </p:spPr>
      </p:pic>
      <p:pic>
        <p:nvPicPr>
          <p:cNvPr id="82950" name="Picture 6" descr="Картинка 7 из 599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8976" y="2357430"/>
            <a:ext cx="3375024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357422" y="857232"/>
            <a:ext cx="6643734" cy="228601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Подсолнечник – особенно мелкий, но не жареный, - лучший корм для снегирей, синиц, поползней и воробьёв. Перед засыпкой в кормушку их лучше слегка подавить.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566034">
            <a:off x="5245467" y="4534174"/>
            <a:ext cx="2537774" cy="2519711"/>
          </a:xfrm>
          <a:prstGeom prst="rect">
            <a:avLst/>
          </a:prstGeom>
          <a:noFill/>
        </p:spPr>
      </p:pic>
      <p:pic>
        <p:nvPicPr>
          <p:cNvPr id="5" name="Picture 2" descr="Картинка 1 из 6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65614">
            <a:off x="-49277" y="892305"/>
            <a:ext cx="3048909" cy="2117354"/>
          </a:xfrm>
          <a:prstGeom prst="rect">
            <a:avLst/>
          </a:prstGeom>
          <a:noFill/>
        </p:spPr>
      </p:pic>
      <p:pic>
        <p:nvPicPr>
          <p:cNvPr id="6" name="Picture 8" descr="Картинка 674 из 5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543408"/>
            <a:ext cx="3214710" cy="2314592"/>
          </a:xfrm>
          <a:prstGeom prst="rect">
            <a:avLst/>
          </a:prstGeom>
          <a:noFill/>
        </p:spPr>
      </p:pic>
      <p:pic>
        <p:nvPicPr>
          <p:cNvPr id="7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357422" y="2857496"/>
            <a:ext cx="3000396" cy="2400317"/>
          </a:xfrm>
          <a:prstGeom prst="rect">
            <a:avLst/>
          </a:prstGeom>
          <a:noFill/>
        </p:spPr>
      </p:pic>
      <p:pic>
        <p:nvPicPr>
          <p:cNvPr id="8" name="Picture 6" descr="Картинка 126 из 2197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6715140" y="3071810"/>
            <a:ext cx="2290480" cy="1928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6000792" cy="928694"/>
          </a:xfrm>
          <a:prstGeom prst="cloudCallout">
            <a:avLst>
              <a:gd name="adj1" fmla="val -13058"/>
              <a:gd name="adj2" fmla="val 41058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нельзя класть в кормушку 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а 30 из 6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142984"/>
            <a:ext cx="2928958" cy="1843096"/>
          </a:xfrm>
          <a:prstGeom prst="rect">
            <a:avLst/>
          </a:prstGeom>
          <a:noFill/>
        </p:spPr>
      </p:pic>
      <p:pic>
        <p:nvPicPr>
          <p:cNvPr id="37900" name="Picture 12" descr="Картинка 229 из 5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835" y="3990513"/>
            <a:ext cx="2363666" cy="1812144"/>
          </a:xfrm>
          <a:prstGeom prst="rect">
            <a:avLst/>
          </a:prstGeom>
          <a:noFill/>
        </p:spPr>
      </p:pic>
      <p:pic>
        <p:nvPicPr>
          <p:cNvPr id="37902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857892"/>
            <a:ext cx="857256" cy="570968"/>
          </a:xfrm>
          <a:prstGeom prst="rect">
            <a:avLst/>
          </a:prstGeom>
          <a:noFill/>
        </p:spPr>
      </p:pic>
      <p:pic>
        <p:nvPicPr>
          <p:cNvPr id="9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000636"/>
            <a:ext cx="857256" cy="570968"/>
          </a:xfrm>
          <a:prstGeom prst="rect">
            <a:avLst/>
          </a:prstGeom>
          <a:noFill/>
        </p:spPr>
      </p:pic>
      <p:pic>
        <p:nvPicPr>
          <p:cNvPr id="10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214950"/>
            <a:ext cx="857256" cy="570968"/>
          </a:xfrm>
          <a:prstGeom prst="rect">
            <a:avLst/>
          </a:prstGeom>
          <a:noFill/>
        </p:spPr>
      </p:pic>
      <p:pic>
        <p:nvPicPr>
          <p:cNvPr id="11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43104" y="4429400"/>
            <a:ext cx="857256" cy="570968"/>
          </a:xfrm>
          <a:prstGeom prst="rect">
            <a:avLst/>
          </a:prstGeom>
          <a:noFill/>
        </p:spPr>
      </p:pic>
      <p:pic>
        <p:nvPicPr>
          <p:cNvPr id="12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86182" y="5286388"/>
            <a:ext cx="857256" cy="570968"/>
          </a:xfrm>
          <a:prstGeom prst="rect">
            <a:avLst/>
          </a:prstGeom>
          <a:noFill/>
        </p:spPr>
      </p:pic>
      <p:pic>
        <p:nvPicPr>
          <p:cNvPr id="13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643578"/>
            <a:ext cx="857256" cy="570968"/>
          </a:xfrm>
          <a:prstGeom prst="rect">
            <a:avLst/>
          </a:prstGeom>
          <a:noFill/>
        </p:spPr>
      </p:pic>
      <p:pic>
        <p:nvPicPr>
          <p:cNvPr id="14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00636"/>
            <a:ext cx="857256" cy="570968"/>
          </a:xfrm>
          <a:prstGeom prst="rect">
            <a:avLst/>
          </a:prstGeom>
          <a:noFill/>
        </p:spPr>
      </p:pic>
      <p:pic>
        <p:nvPicPr>
          <p:cNvPr id="15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636"/>
            <a:ext cx="857256" cy="570968"/>
          </a:xfrm>
          <a:prstGeom prst="rect">
            <a:avLst/>
          </a:prstGeom>
          <a:noFill/>
        </p:spPr>
      </p:pic>
      <p:pic>
        <p:nvPicPr>
          <p:cNvPr id="37904" name="Picture 16" descr="Картинка 352 из 796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86190"/>
            <a:ext cx="2714644" cy="2214578"/>
          </a:xfrm>
          <a:prstGeom prst="rect">
            <a:avLst/>
          </a:prstGeom>
          <a:noFill/>
        </p:spPr>
      </p:pic>
      <p:pic>
        <p:nvPicPr>
          <p:cNvPr id="37908" name="Picture 20" descr="Картинка 54 из 595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00108"/>
            <a:ext cx="3143271" cy="23589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99 из 5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2357454" cy="2357454"/>
          </a:xfrm>
          <a:prstGeom prst="rect">
            <a:avLst/>
          </a:prstGeom>
          <a:noFill/>
        </p:spPr>
      </p:pic>
      <p:pic>
        <p:nvPicPr>
          <p:cNvPr id="3" name="Picture 2" descr="Картинка 1 из 6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428868"/>
            <a:ext cx="2793403" cy="2413308"/>
          </a:xfrm>
          <a:prstGeom prst="rect">
            <a:avLst/>
          </a:prstGeom>
          <a:noFill/>
        </p:spPr>
      </p:pic>
      <p:pic>
        <p:nvPicPr>
          <p:cNvPr id="4" name="Picture 18" descr="Картинка 36 из 12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94182" y="4357694"/>
            <a:ext cx="3549818" cy="2300283"/>
          </a:xfrm>
          <a:prstGeom prst="rect">
            <a:avLst/>
          </a:prstGeom>
          <a:noFill/>
        </p:spPr>
      </p:pic>
      <p:pic>
        <p:nvPicPr>
          <p:cNvPr id="40962" name="Picture 2" descr="Картинка 2 из 234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71942"/>
            <a:ext cx="3555469" cy="2981525"/>
          </a:xfrm>
          <a:prstGeom prst="rect">
            <a:avLst/>
          </a:prstGeom>
          <a:noFill/>
        </p:spPr>
      </p:pic>
      <p:pic>
        <p:nvPicPr>
          <p:cNvPr id="40964" name="Picture 4" descr="Картинка 2 из 668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92867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Картинка 230 из 7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2" descr="Картинка 171 из 1688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57166"/>
            <a:ext cx="1408349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868" y="642918"/>
            <a:ext cx="5357850" cy="2071702"/>
          </a:xfrm>
          <a:prstGeom prst="cloudCallout">
            <a:avLst>
              <a:gd name="adj1" fmla="val 18379"/>
              <a:gd name="adj2" fmla="val 16444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Белые щечки -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Синяя птичка,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Остренький клювик -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Собой невеличка.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Желтая грудка -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Это </a:t>
            </a:r>
            <a:r>
              <a:rPr lang="ru-RU" sz="2000" dirty="0" smtClean="0">
                <a:solidFill>
                  <a:schemeClr val="bg1"/>
                </a:solidFill>
              </a:rPr>
              <a:t> . . 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5" name="Picture 3" descr="Картинка 26 из 39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399507" cy="380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7 из 3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85789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214678" y="3643314"/>
            <a:ext cx="2644230" cy="26254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а 82 из 219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6357950" y="14285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127</Words>
  <Application>Microsoft Office PowerPoint</Application>
  <PresentationFormat>Экран (4:3)</PresentationFormat>
  <Paragraphs>33</Paragraphs>
  <Slides>29</Slides>
  <Notes>4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</dc:creator>
  <cp:lastModifiedBy>f</cp:lastModifiedBy>
  <cp:revision>30</cp:revision>
  <dcterms:created xsi:type="dcterms:W3CDTF">2010-12-01T15:53:19Z</dcterms:created>
  <dcterms:modified xsi:type="dcterms:W3CDTF">2010-12-01T21:12:16Z</dcterms:modified>
</cp:coreProperties>
</file>