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2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90" r:id="rId19"/>
    <p:sldId id="289" r:id="rId20"/>
    <p:sldId id="291" r:id="rId21"/>
    <p:sldId id="292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28" autoAdjust="0"/>
    <p:restoredTop sz="94660"/>
  </p:normalViewPr>
  <p:slideViewPr>
    <p:cSldViewPr>
      <p:cViewPr varScale="1">
        <p:scale>
          <a:sx n="53" d="100"/>
          <a:sy n="53" d="100"/>
        </p:scale>
        <p:origin x="-8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0"/>
            <a:ext cx="9372600" cy="276225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земной поверхности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r>
              <a:rPr lang="ru-RU" dirty="0" smtClean="0"/>
              <a:t>Кудрявцева Евгения Валерьевна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ГБОУ СОШ №384 им. Корнеева Д.К.</a:t>
            </a:r>
          </a:p>
        </p:txBody>
      </p:sp>
      <p:pic>
        <p:nvPicPr>
          <p:cNvPr id="4" name="Picture 3" descr="6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087" y="2224087"/>
            <a:ext cx="2409825" cy="240982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qMFf.png"/>
          <p:cNvPicPr>
            <a:picLocks noChangeAspect="1"/>
          </p:cNvPicPr>
          <p:nvPr/>
        </p:nvPicPr>
        <p:blipFill>
          <a:blip r:embed="rId2"/>
          <a:srcRect l="4801" t="8001" r="5188" b="5988"/>
          <a:stretch>
            <a:fillRect/>
          </a:stretch>
        </p:blipFill>
        <p:spPr>
          <a:xfrm>
            <a:off x="457200" y="3733800"/>
            <a:ext cx="4651744" cy="2667000"/>
          </a:xfrm>
          <a:prstGeom prst="rect">
            <a:avLst/>
          </a:prstGeom>
        </p:spPr>
      </p:pic>
      <p:pic>
        <p:nvPicPr>
          <p:cNvPr id="3" name="Picture 2" descr="moskva-derevo-s-pozheltevshimi-listyami-na-krutom-0002828922-preview.jpg"/>
          <p:cNvPicPr>
            <a:picLocks noChangeAspect="1"/>
          </p:cNvPicPr>
          <p:nvPr/>
        </p:nvPicPr>
        <p:blipFill>
          <a:blip r:embed="rId3"/>
          <a:srcRect l="4545" t="3333" r="13636" b="3333"/>
          <a:stretch>
            <a:fillRect/>
          </a:stretch>
        </p:blipFill>
        <p:spPr>
          <a:xfrm>
            <a:off x="5410200" y="838200"/>
            <a:ext cx="3477986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960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200" dirty="0"/>
          </a:p>
        </p:txBody>
      </p:sp>
      <p:sp>
        <p:nvSpPr>
          <p:cNvPr id="5" name="Rectangle 4"/>
          <p:cNvSpPr/>
          <p:nvPr/>
        </p:nvSpPr>
        <p:spPr>
          <a:xfrm>
            <a:off x="1676400" y="0"/>
            <a:ext cx="975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Какой бывает склон?</a:t>
            </a:r>
            <a:endParaRPr lang="ru-RU" sz="3200" dirty="0"/>
          </a:p>
        </p:txBody>
      </p:sp>
      <p:sp>
        <p:nvSpPr>
          <p:cNvPr id="6" name="Rectangle 5"/>
          <p:cNvSpPr/>
          <p:nvPr/>
        </p:nvSpPr>
        <p:spPr>
          <a:xfrm>
            <a:off x="609600" y="3733800"/>
            <a:ext cx="1718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пологий</a:t>
            </a:r>
            <a:endParaRPr lang="ru-RU" sz="3200" dirty="0"/>
          </a:p>
        </p:txBody>
      </p:sp>
      <p:sp>
        <p:nvSpPr>
          <p:cNvPr id="7" name="Rectangle 6"/>
          <p:cNvSpPr/>
          <p:nvPr/>
        </p:nvSpPr>
        <p:spPr>
          <a:xfrm>
            <a:off x="5486400" y="838200"/>
            <a:ext cx="1488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крутой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1000" y="533400"/>
            <a:ext cx="975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На равнинах встречаются возвышения – холмы.</a:t>
            </a:r>
          </a:p>
          <a:p>
            <a:pPr marL="514350" indent="-514350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А как называются понижения???</a:t>
            </a:r>
            <a:endParaRPr lang="ru-RU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960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200" dirty="0"/>
          </a:p>
        </p:txBody>
      </p:sp>
      <p:sp>
        <p:nvSpPr>
          <p:cNvPr id="4" name="Rectangle 3"/>
          <p:cNvSpPr/>
          <p:nvPr/>
        </p:nvSpPr>
        <p:spPr>
          <a:xfrm>
            <a:off x="3657600" y="1828800"/>
            <a:ext cx="1456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овраги</a:t>
            </a:r>
            <a:endParaRPr lang="ru-RU" sz="3200" dirty="0"/>
          </a:p>
        </p:txBody>
      </p:sp>
      <p:pic>
        <p:nvPicPr>
          <p:cNvPr id="6" name="Picture 5" descr="1272681276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438400"/>
            <a:ext cx="59436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3337p58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33400"/>
            <a:ext cx="6705600" cy="32491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2200" y="0"/>
            <a:ext cx="4130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  оврага</a:t>
            </a:r>
            <a:endParaRPr lang="ru-RU" sz="3200" dirty="0"/>
          </a:p>
        </p:txBody>
      </p:sp>
      <p:sp>
        <p:nvSpPr>
          <p:cNvPr id="4" name="Rectangle 3"/>
          <p:cNvSpPr/>
          <p:nvPr/>
        </p:nvSpPr>
        <p:spPr>
          <a:xfrm>
            <a:off x="2590800" y="4038600"/>
            <a:ext cx="4385368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рытвина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талые и дождевые воды</a:t>
            </a:r>
          </a:p>
          <a:p>
            <a:pPr algn="ctr"/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овраг</a:t>
            </a:r>
          </a:p>
          <a:p>
            <a:pPr algn="ctr"/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457700" y="48387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458494" y="58285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269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Подумай!    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Овраг – польза или вред???</a:t>
            </a:r>
            <a:endParaRPr lang="ru-RU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5334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Овраги приносят вред, разрушая верхний плодородный слой почвы!</a:t>
            </a:r>
          </a:p>
          <a:p>
            <a:pPr marL="514350" indent="-514350"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 борьбы: </a:t>
            </a:r>
          </a:p>
          <a:p>
            <a:pPr marL="514350" indent="-514350"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высаживать по краям оврага деревья и кустарники! Корни растений не дают разрушаться почве!</a:t>
            </a:r>
          </a:p>
        </p:txBody>
      </p:sp>
      <p:pic>
        <p:nvPicPr>
          <p:cNvPr id="4" name="Picture 3" descr="iCAAE1Y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124200"/>
            <a:ext cx="4846638" cy="33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8838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Отгадай!</a:t>
            </a:r>
            <a:endParaRPr lang="ru-RU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609600"/>
            <a:ext cx="899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жарком лете я стою,</a:t>
            </a:r>
          </a:p>
          <a:p>
            <a:pPr marL="514350" indent="-514350"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Шапкой зиму достаю.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001xgg1370626576456291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057400"/>
            <a:ext cx="5856332" cy="4081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db_6e4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5000" y="3429000"/>
            <a:ext cx="1828800" cy="21336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val 3"/>
          <p:cNvSpPr/>
          <p:nvPr/>
        </p:nvSpPr>
        <p:spPr>
          <a:xfrm rot="3801586">
            <a:off x="-144445" y="4740432"/>
            <a:ext cx="1388048" cy="5334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Гора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возвышенность более 200 метров над окружающей местностью.  На карте обозначена коричневым цветом.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479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Кавказские  горы</a:t>
            </a:r>
            <a:endParaRPr lang="ru-RU" sz="3200" dirty="0"/>
          </a:p>
        </p:txBody>
      </p:sp>
      <p:pic>
        <p:nvPicPr>
          <p:cNvPr id="3" name="Picture 2" descr="3523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66799"/>
            <a:ext cx="6817402" cy="4752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0"/>
            <a:ext cx="6478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Самая   высокая   гора  -  Эльбрус</a:t>
            </a:r>
            <a:endParaRPr lang="ru-RU" sz="3200" dirty="0"/>
          </a:p>
        </p:txBody>
      </p:sp>
      <p:pic>
        <p:nvPicPr>
          <p:cNvPr id="3" name="Picture 2" descr="0a301a58257ab4cd5df41d696e09ba4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66800"/>
            <a:ext cx="6642100" cy="49866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6019800"/>
            <a:ext cx="4117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Высота  8848  метров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5.jpg"/>
          <p:cNvPicPr>
            <a:picLocks noChangeAspect="1"/>
          </p:cNvPicPr>
          <p:nvPr/>
        </p:nvPicPr>
        <p:blipFill>
          <a:blip r:embed="rId2"/>
          <a:srcRect t="22341"/>
          <a:stretch>
            <a:fillRect/>
          </a:stretch>
        </p:blipFill>
        <p:spPr>
          <a:xfrm>
            <a:off x="990600" y="1143000"/>
            <a:ext cx="7171340" cy="4167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6091562_4514961_mogychii_dy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372" y="457200"/>
            <a:ext cx="3065028" cy="4114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18451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Поэты    описывают    Кавказ</a:t>
            </a:r>
          </a:p>
          <a:p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Михаил Лермонтов – убит на дуэли в 1841 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году, на Кавказе.</a:t>
            </a:r>
            <a:endParaRPr lang="ru-RU" sz="2000" dirty="0"/>
          </a:p>
        </p:txBody>
      </p:sp>
      <p:sp>
        <p:nvSpPr>
          <p:cNvPr id="3" name="Rectangle 2"/>
          <p:cNvSpPr/>
          <p:nvPr/>
        </p:nvSpPr>
        <p:spPr>
          <a:xfrm>
            <a:off x="0" y="3749457"/>
            <a:ext cx="7086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Приветствую тебя, Кавказ седой!</a:t>
            </a:r>
          </a:p>
          <a:p>
            <a:pPr marL="514350" indent="-514350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Твоим горам я путник не чужой.</a:t>
            </a:r>
          </a:p>
          <a:p>
            <a:pPr marL="514350" indent="-514350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долго мне мечталось с этих пор</a:t>
            </a:r>
          </a:p>
          <a:p>
            <a:pPr marL="514350" indent="-514350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небо юга да утёсы гор.</a:t>
            </a:r>
          </a:p>
          <a:p>
            <a:pPr marL="514350" indent="-514350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Прекрасен ты, суровый край свободы,</a:t>
            </a:r>
          </a:p>
          <a:p>
            <a:pPr marL="514350" indent="-514350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вы, престолы вечные природы.</a:t>
            </a:r>
          </a:p>
          <a:p>
            <a:pPr marL="514350" indent="-514350" algn="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М. Лермонтов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191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Повторим!</a:t>
            </a:r>
            <a:endParaRPr lang="ru-RU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2895600"/>
            <a:ext cx="8991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чём эта загадка?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такое компас?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им пользуется на работе?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чего люди пользуются этим прибором?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устроен компас?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каким признакам можно ориентироваться в природе?</a:t>
            </a:r>
            <a:endParaRPr lang="ru-RU" sz="3200" dirty="0"/>
          </a:p>
        </p:txBody>
      </p:sp>
      <p:sp>
        <p:nvSpPr>
          <p:cNvPr id="5" name="Rectangle 4"/>
          <p:cNvSpPr/>
          <p:nvPr/>
        </p:nvSpPr>
        <p:spPr>
          <a:xfrm>
            <a:off x="3733800" y="228600"/>
            <a:ext cx="6553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ладонь он ляжет весь.</a:t>
            </a:r>
          </a:p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часы – а стрелка есть.</a:t>
            </a:r>
          </a:p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в дороге пригодится – </a:t>
            </a:r>
          </a:p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ним нигде не заблудиться.</a:t>
            </a:r>
            <a:endParaRPr lang="ru-RU" sz="3200" dirty="0"/>
          </a:p>
        </p:txBody>
      </p:sp>
      <p:pic>
        <p:nvPicPr>
          <p:cNvPr id="3" name="Picture 2" descr="105512577_large_1380369806_885fd7dc83b0fd611398b8305cdac8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-1"/>
            <a:ext cx="5486400" cy="2971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451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Поэты    описывают    Кавказ</a:t>
            </a:r>
          </a:p>
          <a:p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 Сергеевич Пушкин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Поэма «Кавказский пленник»</a:t>
            </a:r>
            <a:endParaRPr lang="ru-RU" sz="2000" dirty="0"/>
          </a:p>
        </p:txBody>
      </p:sp>
      <p:pic>
        <p:nvPicPr>
          <p:cNvPr id="3" name="Picture 2" descr="0022-037-A_-S_-Pushkin-o-prirode-kavka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457200"/>
            <a:ext cx="4572000" cy="30289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887682"/>
            <a:ext cx="7086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Великолепные картины!</a:t>
            </a:r>
          </a:p>
          <a:p>
            <a:pPr marL="514350" indent="-514350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Престолы вечные снегов,</a:t>
            </a:r>
          </a:p>
          <a:p>
            <a:pPr marL="514350" indent="-514350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Очам казались их вершины</a:t>
            </a:r>
          </a:p>
          <a:p>
            <a:pPr marL="514350" indent="-514350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Недвижимой цепью облаков.</a:t>
            </a:r>
          </a:p>
          <a:p>
            <a:pPr marL="514350" indent="-514350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 их кругу колосс двуглавый,</a:t>
            </a:r>
          </a:p>
          <a:p>
            <a:pPr marL="514350" indent="-514350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венце блистая ледяном,</a:t>
            </a:r>
          </a:p>
          <a:p>
            <a:pPr marL="514350" indent="-514350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Эльбрус огромный, величавый</a:t>
            </a:r>
          </a:p>
          <a:p>
            <a:pPr marL="514350" indent="-514350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Белел на небе голубом…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 Пушкин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9600"/>
            <a:ext cx="8991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Контрольные вопросы:</a:t>
            </a:r>
          </a:p>
          <a:p>
            <a:pPr marL="514350" indent="-514350">
              <a:buAutoNum type="arabicPeriod"/>
            </a:pP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каких формах земной поверхности узнали?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такое холм?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такое гора?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Чем они отличаются друг от друга?</a:t>
            </a:r>
          </a:p>
          <a:p>
            <a:pPr marL="514350" indent="-514350">
              <a:buAutoNum type="arabicPeriod"/>
            </a:pPr>
            <a:r>
              <a:rPr lang="ru-RU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части горы и холма вы знаете?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образуются овраги?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человек борется с их образованием?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горы и равнины нашей страны вы можете показать на карте?</a:t>
            </a:r>
          </a:p>
          <a:p>
            <a:pPr marL="514350" indent="-514350">
              <a:buAutoNum type="arabicPeriod"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2819400"/>
            <a:ext cx="7359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внимание!!!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538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Сегодня на уроке!</a:t>
            </a:r>
            <a:endParaRPr lang="ru-RU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762000"/>
            <a:ext cx="899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Научимся  </a:t>
            </a:r>
            <a:r>
              <a:rPr lang="ru-RU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находить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и  </a:t>
            </a:r>
            <a:r>
              <a:rPr lang="ru-RU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различать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карте формы земной поверхности.</a:t>
            </a:r>
            <a:endParaRPr lang="ru-RU" sz="3200" dirty="0"/>
          </a:p>
        </p:txBody>
      </p:sp>
      <p:pic>
        <p:nvPicPr>
          <p:cNvPr id="4" name="Picture 3" descr="russl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1828800"/>
            <a:ext cx="6838731" cy="4648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br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28600"/>
            <a:ext cx="4521200" cy="3219450"/>
          </a:xfrm>
          <a:prstGeom prst="rect">
            <a:avLst/>
          </a:prstGeom>
        </p:spPr>
      </p:pic>
      <p:pic>
        <p:nvPicPr>
          <p:cNvPr id="3" name="Picture 2" descr="post-224319-12419804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05200"/>
            <a:ext cx="4648200" cy="30620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745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Сравни!</a:t>
            </a:r>
            <a:endParaRPr lang="ru-RU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91440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Какие формы поверхности  вы</a:t>
            </a:r>
          </a:p>
          <a:p>
            <a:pPr marL="514350" indent="-514350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видите?</a:t>
            </a:r>
            <a:endParaRPr lang="ru-RU" sz="3200" dirty="0"/>
          </a:p>
        </p:txBody>
      </p:sp>
      <p:sp>
        <p:nvSpPr>
          <p:cNvPr id="6" name="Rectangle 5"/>
          <p:cNvSpPr/>
          <p:nvPr/>
        </p:nvSpPr>
        <p:spPr>
          <a:xfrm>
            <a:off x="1447800" y="5943600"/>
            <a:ext cx="2215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равнинная</a:t>
            </a:r>
            <a:endParaRPr lang="ru-RU" sz="3200" dirty="0"/>
          </a:p>
        </p:txBody>
      </p:sp>
      <p:sp>
        <p:nvSpPr>
          <p:cNvPr id="7" name="Rectangle 6"/>
          <p:cNvSpPr/>
          <p:nvPr/>
        </p:nvSpPr>
        <p:spPr>
          <a:xfrm>
            <a:off x="5638800" y="2819400"/>
            <a:ext cx="1848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гористая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_59fd5_9dd18b41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533400"/>
            <a:ext cx="4346116" cy="2819400"/>
          </a:xfrm>
          <a:prstGeom prst="rect">
            <a:avLst/>
          </a:prstGeom>
        </p:spPr>
      </p:pic>
      <p:pic>
        <p:nvPicPr>
          <p:cNvPr id="4" name="Picture 3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33400"/>
            <a:ext cx="4095750" cy="2819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600" y="2743200"/>
            <a:ext cx="3901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равнина?</a:t>
            </a:r>
            <a:endParaRPr lang="ru-RU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960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200" dirty="0"/>
          </a:p>
        </p:txBody>
      </p:sp>
      <p:sp>
        <p:nvSpPr>
          <p:cNvPr id="7" name="Rectangle 6"/>
          <p:cNvSpPr/>
          <p:nvPr/>
        </p:nvSpPr>
        <p:spPr>
          <a:xfrm>
            <a:off x="0" y="41148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Равнина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ровный участок земной поверхности, занимающий большую площадь и имеющий небольшие различия по высоте.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8db_6e4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960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200" dirty="0"/>
          </a:p>
        </p:txBody>
      </p:sp>
      <p:sp>
        <p:nvSpPr>
          <p:cNvPr id="6" name="Rectangle 5"/>
          <p:cNvSpPr/>
          <p:nvPr/>
        </p:nvSpPr>
        <p:spPr>
          <a:xfrm>
            <a:off x="182880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Каким цветом изображены равнины?</a:t>
            </a:r>
            <a:endParaRPr lang="ru-RU" sz="3200" dirty="0"/>
          </a:p>
        </p:txBody>
      </p:sp>
      <p:sp>
        <p:nvSpPr>
          <p:cNvPr id="7" name="Rectangle 6"/>
          <p:cNvSpPr/>
          <p:nvPr/>
        </p:nvSpPr>
        <p:spPr>
          <a:xfrm>
            <a:off x="0" y="4572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карте равнины изображены зелёным или светло-жёлтым цветом.</a:t>
            </a:r>
            <a:endParaRPr lang="ru-RU" sz="3200" dirty="0"/>
          </a:p>
        </p:txBody>
      </p:sp>
      <p:sp>
        <p:nvSpPr>
          <p:cNvPr id="8" name="Oval 7"/>
          <p:cNvSpPr/>
          <p:nvPr/>
        </p:nvSpPr>
        <p:spPr>
          <a:xfrm>
            <a:off x="2819400" y="3505200"/>
            <a:ext cx="1828800" cy="21336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val 8"/>
          <p:cNvSpPr/>
          <p:nvPr/>
        </p:nvSpPr>
        <p:spPr>
          <a:xfrm>
            <a:off x="838200" y="2971800"/>
            <a:ext cx="1828800" cy="21336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0"/>
            <a:ext cx="1778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Равнина</a:t>
            </a:r>
            <a:endParaRPr lang="ru-RU" sz="3200" dirty="0"/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2705100" y="6477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5067300" y="7239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905000" y="1371600"/>
            <a:ext cx="1572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плоская</a:t>
            </a:r>
            <a:endParaRPr lang="ru-RU" sz="3200" dirty="0"/>
          </a:p>
        </p:txBody>
      </p:sp>
      <p:sp>
        <p:nvSpPr>
          <p:cNvPr id="9" name="Rectangle 8"/>
          <p:cNvSpPr/>
          <p:nvPr/>
        </p:nvSpPr>
        <p:spPr>
          <a:xfrm>
            <a:off x="4800600" y="1371600"/>
            <a:ext cx="213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холмистая</a:t>
            </a:r>
            <a:endParaRPr lang="ru-RU" sz="3200" dirty="0"/>
          </a:p>
        </p:txBody>
      </p:sp>
      <p:pic>
        <p:nvPicPr>
          <p:cNvPr id="10" name="Picture 9" descr="004_IMG_51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048000"/>
            <a:ext cx="4381500" cy="3429000"/>
          </a:xfrm>
          <a:prstGeom prst="rect">
            <a:avLst/>
          </a:prstGeom>
        </p:spPr>
      </p:pic>
      <p:pic>
        <p:nvPicPr>
          <p:cNvPr id="11" name="Picture 10" descr="580ac30edade38902191ce4d6539e1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590800"/>
            <a:ext cx="4343400" cy="3352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57600" y="2971800"/>
            <a:ext cx="1717137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3900" dirty="0"/>
          </a:p>
        </p:txBody>
      </p:sp>
      <p:sp>
        <p:nvSpPr>
          <p:cNvPr id="13" name="Rectangle 12"/>
          <p:cNvSpPr/>
          <p:nvPr/>
        </p:nvSpPr>
        <p:spPr>
          <a:xfrm>
            <a:off x="1066800" y="5334000"/>
            <a:ext cx="213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холмистая</a:t>
            </a:r>
            <a:endParaRPr lang="ru-RU" sz="3200" b="1" dirty="0"/>
          </a:p>
        </p:txBody>
      </p:sp>
      <p:sp>
        <p:nvSpPr>
          <p:cNvPr id="14" name="Rectangle 13"/>
          <p:cNvSpPr/>
          <p:nvPr/>
        </p:nvSpPr>
        <p:spPr>
          <a:xfrm>
            <a:off x="6096000" y="5867400"/>
            <a:ext cx="1699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плоская</a:t>
            </a:r>
            <a:endParaRPr lang="ru-RU" sz="32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allAtOnce"/>
      <p:bldP spid="1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960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200" dirty="0"/>
          </a:p>
        </p:txBody>
      </p:sp>
      <p:sp>
        <p:nvSpPr>
          <p:cNvPr id="3" name="Rectangle 2"/>
          <p:cNvSpPr/>
          <p:nvPr/>
        </p:nvSpPr>
        <p:spPr>
          <a:xfrm>
            <a:off x="-304800" y="8382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Что такое холм?</a:t>
            </a:r>
            <a:endParaRPr lang="ru-RU" sz="3200" dirty="0"/>
          </a:p>
        </p:txBody>
      </p:sp>
      <p:pic>
        <p:nvPicPr>
          <p:cNvPr id="5" name="Picture 4" descr="iCAFNGG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3048000" cy="228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8600" y="52883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Холм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небольшая выпуклая возвышенность, не превышающая 200 метров над окружающей местностью. </a:t>
            </a:r>
            <a:endParaRPr lang="ru-RU" sz="3200" dirty="0"/>
          </a:p>
        </p:txBody>
      </p:sp>
      <p:sp>
        <p:nvSpPr>
          <p:cNvPr id="7" name="Rectangle 6"/>
          <p:cNvSpPr/>
          <p:nvPr/>
        </p:nvSpPr>
        <p:spPr>
          <a:xfrm>
            <a:off x="3352800" y="228600"/>
            <a:ext cx="6019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взобрался на холм, оглянулся вокруг –</a:t>
            </a:r>
          </a:p>
          <a:p>
            <a:pPr marL="514350" indent="-51435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этот сумрачный час не узнал я равнины.</a:t>
            </a:r>
          </a:p>
          <a:p>
            <a:pPr marL="514350" indent="-51435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Плыл с болота туман, надвигаясь на луг,</a:t>
            </a:r>
          </a:p>
          <a:p>
            <a:pPr marL="514350" indent="-51435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над ним возвышались деревьев вершины.</a:t>
            </a:r>
          </a:p>
          <a:p>
            <a:pPr marL="514350" indent="-51435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внизу, вдалеке, у подножья холма,</a:t>
            </a:r>
          </a:p>
          <a:p>
            <a:pPr marL="514350" indent="-51435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Где в овраге ручей извивался, играя,</a:t>
            </a:r>
          </a:p>
          <a:p>
            <a:pPr marL="514350" indent="-51435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Всем уже завладела и правила тьма.</a:t>
            </a:r>
          </a:p>
          <a:p>
            <a:pPr marL="514350" indent="-51435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спустился туда, осторожно ступая.</a:t>
            </a:r>
          </a:p>
          <a:p>
            <a:pPr marL="514350" indent="-51435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Свежий запах травы и вечерний туман,</a:t>
            </a:r>
          </a:p>
          <a:p>
            <a:pPr marL="514350" indent="-51435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Засыпающих птиц одинокие всхлипы –</a:t>
            </a:r>
          </a:p>
          <a:p>
            <a:pPr marL="514350" indent="-51435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Ночь для нас сотворила пьянящий дурман.</a:t>
            </a:r>
          </a:p>
          <a:p>
            <a:pPr marL="514350" indent="-51435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качнулся и сел под раскидистой липой.</a:t>
            </a:r>
          </a:p>
          <a:p>
            <a:pPr marL="514350" indent="-51435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960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200" dirty="0"/>
          </a:p>
        </p:txBody>
      </p:sp>
      <p:sp>
        <p:nvSpPr>
          <p:cNvPr id="3" name="Rectangle 2"/>
          <p:cNvSpPr/>
          <p:nvPr/>
        </p:nvSpPr>
        <p:spPr>
          <a:xfrm>
            <a:off x="-381000" y="533400"/>
            <a:ext cx="975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Какие части холма были названы в стихотворении?</a:t>
            </a:r>
            <a:endParaRPr lang="ru-RU" sz="3200" dirty="0"/>
          </a:p>
        </p:txBody>
      </p:sp>
      <p:pic>
        <p:nvPicPr>
          <p:cNvPr id="4" name="Picture 3" descr="img16.jpg"/>
          <p:cNvPicPr>
            <a:picLocks noChangeAspect="1"/>
          </p:cNvPicPr>
          <p:nvPr/>
        </p:nvPicPr>
        <p:blipFill>
          <a:blip r:embed="rId2">
            <a:grayscl/>
          </a:blip>
          <a:srcRect t="18072"/>
          <a:stretch>
            <a:fillRect/>
          </a:stretch>
        </p:blipFill>
        <p:spPr>
          <a:xfrm>
            <a:off x="2438400" y="1143000"/>
            <a:ext cx="4191000" cy="25696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733800"/>
            <a:ext cx="975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Подошва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самая низкая часть холма.</a:t>
            </a:r>
          </a:p>
          <a:p>
            <a:pPr marL="514350" indent="-514350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Вершина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самая высокая часть холма.</a:t>
            </a:r>
          </a:p>
          <a:p>
            <a:pPr marL="514350" indent="-514350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Склон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часть между подошвой и вершиной.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583</Words>
  <Application>Microsoft Office PowerPoint</Application>
  <PresentationFormat>On-screen Show (4:3)</PresentationFormat>
  <Paragraphs>117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Формы земной поверхности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земной поверхности</dc:title>
  <dc:creator>HP</dc:creator>
  <cp:lastModifiedBy>HP</cp:lastModifiedBy>
  <cp:revision>108</cp:revision>
  <dcterms:created xsi:type="dcterms:W3CDTF">2006-08-16T00:00:00Z</dcterms:created>
  <dcterms:modified xsi:type="dcterms:W3CDTF">2013-12-19T13:31:52Z</dcterms:modified>
</cp:coreProperties>
</file>