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355" r:id="rId2"/>
    <p:sldId id="372" r:id="rId3"/>
    <p:sldId id="369" r:id="rId4"/>
    <p:sldId id="371" r:id="rId5"/>
    <p:sldId id="333" r:id="rId6"/>
    <p:sldId id="373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8000"/>
    <a:srgbClr val="0000FF"/>
    <a:srgbClr val="FF0000"/>
    <a:srgbClr val="66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E3BBC51-5807-49E6-AA55-AFCBE2A3B085}" type="datetimeFigureOut">
              <a:rPr lang="ru-RU"/>
              <a:pPr>
                <a:defRPr/>
              </a:pPr>
              <a:t>01.02.2015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3E4520D-94B3-4B58-AB6B-6D299D7964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826E1-44B4-4708-842C-FB1EDCD1F3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7CCAE-71ED-4878-9D9F-CC283E2BDD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2BBF6-AAA0-47E8-B9A7-FD04D94FA4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204658-8C38-4168-9DDA-C9A99D9935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EAA8CC-0F77-41B0-8EAD-B317CB8372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A6064-AD6B-4600-BAAD-5A2193487C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C5F89A-93AF-4C7E-989C-AB8C9DCFEF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990635-B214-4025-87C2-A9DA909A5A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812B4-F275-4976-B5C2-0D395C1AC5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F6AE85-89E8-45BB-A280-EC12F88024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A8706A-AD7F-4581-9E98-93EA8DF96A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E6B5F-5FE3-45E3-B687-B3A847C844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52729442-7E50-416F-961F-16D36BAD3A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968044" y="1484784"/>
            <a:ext cx="3240360" cy="33483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764705"/>
            <a:ext cx="67687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Не бойся, когда не знаешь: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2312876"/>
            <a:ext cx="7020780" cy="27363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страшно, когда знать не хочется.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808821"/>
            <a:ext cx="35643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9</a:t>
            </a:r>
            <a:r>
              <a:rPr lang="ru-RU" sz="5400" b="1" dirty="0" smtClean="0">
                <a:solidFill>
                  <a:srgbClr val="008000"/>
                </a:solidFill>
              </a:rPr>
              <a:t>8</a:t>
            </a:r>
            <a:r>
              <a:rPr lang="ru-RU" sz="5400" b="1" dirty="0" smtClean="0"/>
              <a:t>:1</a:t>
            </a:r>
            <a:r>
              <a:rPr lang="ru-RU" sz="5400" b="1" dirty="0" smtClean="0">
                <a:solidFill>
                  <a:srgbClr val="FF0000"/>
                </a:solidFill>
              </a:rPr>
              <a:t>4</a:t>
            </a:r>
            <a:r>
              <a:rPr lang="ru-RU" sz="5400" b="1" dirty="0" smtClean="0"/>
              <a:t>=</a:t>
            </a:r>
          </a:p>
          <a:p>
            <a:endParaRPr lang="ru-RU" sz="5400" b="1" dirty="0" smtClean="0"/>
          </a:p>
          <a:p>
            <a:endParaRPr lang="ru-RU" sz="5400" b="1" dirty="0" smtClean="0"/>
          </a:p>
          <a:p>
            <a:endParaRPr lang="ru-RU" sz="5400" b="1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224644"/>
            <a:ext cx="439248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4 × 1 = 4</a:t>
            </a:r>
            <a:br>
              <a:rPr lang="ru-RU" sz="4000" b="1" dirty="0" smtClean="0"/>
            </a:br>
            <a:r>
              <a:rPr lang="ru-RU" sz="4000" b="1" dirty="0" smtClean="0">
                <a:solidFill>
                  <a:srgbClr val="FF0000"/>
                </a:solidFill>
              </a:rPr>
              <a:t>4 </a:t>
            </a:r>
            <a:r>
              <a:rPr lang="ru-RU" sz="4000" b="1" dirty="0" smtClean="0"/>
              <a:t>× </a:t>
            </a:r>
            <a:r>
              <a:rPr lang="ru-RU" sz="4000" b="1" dirty="0" smtClean="0">
                <a:solidFill>
                  <a:srgbClr val="0033CC"/>
                </a:solidFill>
              </a:rPr>
              <a:t>2</a:t>
            </a:r>
            <a:r>
              <a:rPr lang="ru-RU" sz="4000" b="1" dirty="0" smtClean="0"/>
              <a:t> = </a:t>
            </a:r>
            <a:r>
              <a:rPr lang="ru-RU" sz="4000" b="1" dirty="0" smtClean="0">
                <a:solidFill>
                  <a:srgbClr val="00B050"/>
                </a:solidFill>
              </a:rPr>
              <a:t>8</a:t>
            </a:r>
            <a:r>
              <a:rPr lang="ru-RU" sz="4000" b="1" u="sng" dirty="0" smtClean="0"/>
              <a:t/>
            </a:r>
            <a:br>
              <a:rPr lang="ru-RU" sz="4000" b="1" u="sng" dirty="0" smtClean="0"/>
            </a:br>
            <a:r>
              <a:rPr lang="ru-RU" sz="4000" b="1" dirty="0" smtClean="0"/>
              <a:t>4 × 3 = 12</a:t>
            </a:r>
            <a:br>
              <a:rPr lang="ru-RU" sz="4000" b="1" dirty="0" smtClean="0"/>
            </a:br>
            <a:r>
              <a:rPr lang="ru-RU" sz="4000" b="1" dirty="0" smtClean="0"/>
              <a:t>4 × 4 = 16</a:t>
            </a:r>
            <a:br>
              <a:rPr lang="ru-RU" sz="4000" b="1" dirty="0" smtClean="0"/>
            </a:br>
            <a:r>
              <a:rPr lang="ru-RU" sz="4000" b="1" dirty="0" smtClean="0"/>
              <a:t>4 × 5 = 20</a:t>
            </a:r>
            <a:br>
              <a:rPr lang="ru-RU" sz="4000" b="1" dirty="0" smtClean="0"/>
            </a:br>
            <a:r>
              <a:rPr lang="ru-RU" sz="4000" b="1" dirty="0" smtClean="0"/>
              <a:t>4 × 6 = 24</a:t>
            </a:r>
            <a:br>
              <a:rPr lang="ru-RU" sz="4000" b="1" dirty="0" smtClean="0"/>
            </a:br>
            <a:r>
              <a:rPr lang="ru-RU" sz="4000" b="1" u="sng" dirty="0" smtClean="0">
                <a:solidFill>
                  <a:srgbClr val="FF0000"/>
                </a:solidFill>
              </a:rPr>
              <a:t>4</a:t>
            </a:r>
            <a:r>
              <a:rPr lang="ru-RU" sz="4000" b="1" u="sng" dirty="0" smtClean="0"/>
              <a:t> × </a:t>
            </a:r>
            <a:r>
              <a:rPr lang="ru-RU" sz="4000" b="1" u="sng" dirty="0" smtClean="0">
                <a:solidFill>
                  <a:srgbClr val="0000FF"/>
                </a:solidFill>
              </a:rPr>
              <a:t>7</a:t>
            </a:r>
            <a:r>
              <a:rPr lang="ru-RU" sz="4000" b="1" u="sng" dirty="0" smtClean="0"/>
              <a:t> = 2</a:t>
            </a:r>
            <a:r>
              <a:rPr lang="ru-RU" sz="4000" b="1" u="sng" dirty="0" smtClean="0">
                <a:solidFill>
                  <a:srgbClr val="008000"/>
                </a:solidFill>
              </a:rPr>
              <a:t>8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4 × 8 = 32</a:t>
            </a:r>
            <a:br>
              <a:rPr lang="ru-RU" sz="4000" b="1" dirty="0" smtClean="0"/>
            </a:br>
            <a:r>
              <a:rPr lang="ru-RU" sz="4000" b="1" dirty="0" smtClean="0"/>
              <a:t>4 × 9 = 36</a:t>
            </a:r>
            <a:br>
              <a:rPr lang="ru-RU" sz="4000" b="1" dirty="0" smtClean="0"/>
            </a:br>
            <a:r>
              <a:rPr lang="ru-RU" sz="4000" b="1" dirty="0" smtClean="0"/>
              <a:t>4 × 10 = 40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-387423"/>
            <a:ext cx="7807325" cy="1656184"/>
          </a:xfrm>
        </p:spPr>
        <p:txBody>
          <a:bodyPr/>
          <a:lstStyle/>
          <a:p>
            <a:endParaRPr lang="ru-RU" sz="4000" b="1" i="1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99592" y="728700"/>
            <a:ext cx="7740860" cy="1008112"/>
          </a:xfrm>
        </p:spPr>
        <p:txBody>
          <a:bodyPr/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 </a:t>
            </a:r>
            <a:endParaRPr lang="ru-RU" sz="4400" b="1" i="1" dirty="0" smtClean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808821"/>
            <a:ext cx="35643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6</a:t>
            </a:r>
            <a:r>
              <a:rPr lang="ru-RU" sz="5400" b="1" dirty="0" smtClean="0">
                <a:solidFill>
                  <a:srgbClr val="008000"/>
                </a:solidFill>
              </a:rPr>
              <a:t>4</a:t>
            </a:r>
            <a:r>
              <a:rPr lang="ru-RU" sz="5400" b="1" dirty="0" smtClean="0"/>
              <a:t>:1</a:t>
            </a:r>
            <a:r>
              <a:rPr lang="ru-RU" sz="5400" b="1" dirty="0" smtClean="0">
                <a:solidFill>
                  <a:srgbClr val="FF0000"/>
                </a:solidFill>
              </a:rPr>
              <a:t>6</a:t>
            </a:r>
            <a:r>
              <a:rPr lang="ru-RU" sz="5400" b="1" dirty="0" smtClean="0"/>
              <a:t>=</a:t>
            </a:r>
          </a:p>
          <a:p>
            <a:endParaRPr lang="ru-RU" sz="5400" b="1" dirty="0" smtClean="0"/>
          </a:p>
          <a:p>
            <a:endParaRPr lang="ru-RU" sz="5400" b="1" dirty="0" smtClean="0"/>
          </a:p>
          <a:p>
            <a:endParaRPr lang="ru-RU" sz="5400" b="1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224644"/>
            <a:ext cx="439248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6 × 1 = 6</a:t>
            </a:r>
            <a:br>
              <a:rPr lang="ru-RU" sz="4000" b="1" dirty="0" smtClean="0"/>
            </a:br>
            <a:r>
              <a:rPr lang="ru-RU" sz="4000" b="1" dirty="0" smtClean="0"/>
              <a:t>6 × 2 = 12</a:t>
            </a:r>
            <a:br>
              <a:rPr lang="ru-RU" sz="4000" b="1" dirty="0" smtClean="0"/>
            </a:br>
            <a:r>
              <a:rPr lang="ru-RU" sz="4000" b="1" dirty="0" smtClean="0"/>
              <a:t>6 × 3 = 18</a:t>
            </a:r>
            <a:br>
              <a:rPr lang="ru-RU" sz="4000" b="1" dirty="0" smtClean="0"/>
            </a:br>
            <a:r>
              <a:rPr lang="ru-RU" sz="4000" b="1" u="sng" dirty="0" smtClean="0">
                <a:solidFill>
                  <a:srgbClr val="FF0000"/>
                </a:solidFill>
              </a:rPr>
              <a:t>6</a:t>
            </a:r>
            <a:r>
              <a:rPr lang="ru-RU" sz="4000" b="1" u="sng" dirty="0" smtClean="0"/>
              <a:t> × </a:t>
            </a:r>
            <a:r>
              <a:rPr lang="ru-RU" sz="4000" b="1" u="sng" dirty="0" smtClean="0">
                <a:solidFill>
                  <a:srgbClr val="0000FF"/>
                </a:solidFill>
              </a:rPr>
              <a:t>4 </a:t>
            </a:r>
            <a:r>
              <a:rPr lang="ru-RU" sz="4000" b="1" u="sng" dirty="0" smtClean="0"/>
              <a:t>= 2</a:t>
            </a:r>
            <a:r>
              <a:rPr lang="ru-RU" sz="4000" b="1" u="sng" dirty="0" smtClean="0">
                <a:solidFill>
                  <a:srgbClr val="008000"/>
                </a:solidFill>
              </a:rPr>
              <a:t>4</a:t>
            </a:r>
            <a:r>
              <a:rPr lang="ru-RU" sz="4000" b="1" u="sng" dirty="0" smtClean="0"/>
              <a:t/>
            </a:r>
            <a:br>
              <a:rPr lang="ru-RU" sz="4000" b="1" u="sng" dirty="0" smtClean="0"/>
            </a:br>
            <a:r>
              <a:rPr lang="ru-RU" sz="4000" b="1" dirty="0" smtClean="0"/>
              <a:t>6 × 5 = 30</a:t>
            </a:r>
            <a:br>
              <a:rPr lang="ru-RU" sz="4000" b="1" dirty="0" smtClean="0"/>
            </a:br>
            <a:r>
              <a:rPr lang="ru-RU" sz="4000" b="1" dirty="0" smtClean="0"/>
              <a:t>6 × 6 = 36</a:t>
            </a:r>
            <a:br>
              <a:rPr lang="ru-RU" sz="4000" b="1" dirty="0" smtClean="0"/>
            </a:br>
            <a:r>
              <a:rPr lang="ru-RU" sz="4000" b="1" dirty="0" smtClean="0"/>
              <a:t>6 × 7 = 42</a:t>
            </a:r>
            <a:br>
              <a:rPr lang="ru-RU" sz="4000" b="1" dirty="0" smtClean="0"/>
            </a:br>
            <a:r>
              <a:rPr lang="ru-RU" sz="4000" b="1" dirty="0" smtClean="0"/>
              <a:t>6 × 8 = 48</a:t>
            </a:r>
            <a:br>
              <a:rPr lang="ru-RU" sz="4000" b="1" dirty="0" smtClean="0"/>
            </a:br>
            <a:r>
              <a:rPr lang="ru-RU" sz="4000" b="1" u="sng" dirty="0" smtClean="0">
                <a:solidFill>
                  <a:srgbClr val="FF0000"/>
                </a:solidFill>
              </a:rPr>
              <a:t>6</a:t>
            </a:r>
            <a:r>
              <a:rPr lang="ru-RU" sz="4000" b="1" u="sng" dirty="0" smtClean="0"/>
              <a:t> × 9 = 5</a:t>
            </a:r>
            <a:r>
              <a:rPr lang="ru-RU" sz="4000" b="1" u="sng" dirty="0" smtClean="0">
                <a:solidFill>
                  <a:srgbClr val="008000"/>
                </a:solidFill>
              </a:rPr>
              <a:t>4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6 × 10 = 60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-387423"/>
            <a:ext cx="7807325" cy="1656184"/>
          </a:xfrm>
        </p:spPr>
        <p:txBody>
          <a:bodyPr/>
          <a:lstStyle/>
          <a:p>
            <a:endParaRPr lang="ru-RU" sz="4000" b="1" i="1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99592" y="728700"/>
            <a:ext cx="7740860" cy="1008112"/>
          </a:xfrm>
        </p:spPr>
        <p:txBody>
          <a:bodyPr/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 </a:t>
            </a:r>
            <a:endParaRPr lang="ru-RU" sz="4400" b="1" i="1" dirty="0" smtClean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808821"/>
            <a:ext cx="35643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8</a:t>
            </a:r>
            <a:r>
              <a:rPr lang="ru-RU" sz="5400" b="1" dirty="0" smtClean="0">
                <a:solidFill>
                  <a:srgbClr val="008000"/>
                </a:solidFill>
              </a:rPr>
              <a:t>7</a:t>
            </a:r>
            <a:r>
              <a:rPr lang="ru-RU" sz="5400" b="1" dirty="0" smtClean="0"/>
              <a:t>:2</a:t>
            </a:r>
            <a:r>
              <a:rPr lang="ru-RU" sz="5400" b="1" dirty="0" smtClean="0">
                <a:solidFill>
                  <a:srgbClr val="FF0000"/>
                </a:solidFill>
              </a:rPr>
              <a:t>9</a:t>
            </a:r>
            <a:r>
              <a:rPr lang="ru-RU" sz="5400" b="1" dirty="0" smtClean="0"/>
              <a:t>=</a:t>
            </a:r>
          </a:p>
          <a:p>
            <a:endParaRPr lang="ru-RU" sz="5400" b="1" dirty="0" smtClean="0"/>
          </a:p>
          <a:p>
            <a:endParaRPr lang="ru-RU" sz="5400" b="1" dirty="0" smtClean="0"/>
          </a:p>
          <a:p>
            <a:endParaRPr lang="ru-RU" sz="5400" b="1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995936" y="260648"/>
            <a:ext cx="5148064" cy="6597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9 × 1 = 9</a:t>
            </a:r>
            <a:br>
              <a:rPr lang="ru-RU" sz="4000" b="1" dirty="0" smtClean="0"/>
            </a:br>
            <a:r>
              <a:rPr lang="ru-RU" sz="4000" b="1" dirty="0" smtClean="0"/>
              <a:t>9 × 2 = 18</a:t>
            </a:r>
            <a:br>
              <a:rPr lang="ru-RU" sz="4000" b="1" dirty="0" smtClean="0"/>
            </a:br>
            <a:r>
              <a:rPr lang="ru-RU" sz="5400" b="1" u="sng" dirty="0" smtClean="0">
                <a:solidFill>
                  <a:srgbClr val="FF0000"/>
                </a:solidFill>
              </a:rPr>
              <a:t>9</a:t>
            </a:r>
            <a:r>
              <a:rPr lang="ru-RU" sz="5400" b="1" u="sng" dirty="0" smtClean="0"/>
              <a:t> × </a:t>
            </a:r>
            <a:r>
              <a:rPr lang="ru-RU" sz="5400" b="1" u="sng" dirty="0" smtClean="0">
                <a:solidFill>
                  <a:srgbClr val="0000FF"/>
                </a:solidFill>
              </a:rPr>
              <a:t>3</a:t>
            </a:r>
            <a:r>
              <a:rPr lang="ru-RU" sz="5400" b="1" u="sng" dirty="0" smtClean="0"/>
              <a:t> = 2</a:t>
            </a:r>
            <a:r>
              <a:rPr lang="ru-RU" sz="5400" b="1" u="sng" dirty="0" smtClean="0">
                <a:solidFill>
                  <a:srgbClr val="008000"/>
                </a:solidFill>
              </a:rPr>
              <a:t>7</a:t>
            </a:r>
            <a:r>
              <a:rPr lang="ru-RU" sz="5400" b="1" u="sng" dirty="0" smtClean="0"/>
              <a:t/>
            </a:r>
            <a:br>
              <a:rPr lang="ru-RU" sz="5400" b="1" u="sng" dirty="0" smtClean="0"/>
            </a:br>
            <a:r>
              <a:rPr lang="ru-RU" sz="4000" b="1" dirty="0" smtClean="0"/>
              <a:t>9 × 4 = 36</a:t>
            </a:r>
            <a:br>
              <a:rPr lang="ru-RU" sz="4000" b="1" dirty="0" smtClean="0"/>
            </a:br>
            <a:r>
              <a:rPr lang="ru-RU" sz="4000" b="1" dirty="0" smtClean="0"/>
              <a:t>9 × 5 = 45</a:t>
            </a:r>
            <a:br>
              <a:rPr lang="ru-RU" sz="4000" b="1" dirty="0" smtClean="0"/>
            </a:br>
            <a:r>
              <a:rPr lang="ru-RU" sz="4000" b="1" dirty="0" smtClean="0"/>
              <a:t>9 × 6 = 54</a:t>
            </a:r>
            <a:br>
              <a:rPr lang="ru-RU" sz="4000" b="1" dirty="0" smtClean="0"/>
            </a:br>
            <a:r>
              <a:rPr lang="ru-RU" sz="4000" b="1" dirty="0" smtClean="0"/>
              <a:t>9 × 7 = 63</a:t>
            </a:r>
            <a:br>
              <a:rPr lang="ru-RU" sz="4000" b="1" dirty="0" smtClean="0"/>
            </a:br>
            <a:r>
              <a:rPr lang="ru-RU" sz="4000" b="1" dirty="0" smtClean="0"/>
              <a:t>9 × 8 = 72</a:t>
            </a:r>
            <a:br>
              <a:rPr lang="ru-RU" sz="4000" b="1" dirty="0" smtClean="0"/>
            </a:br>
            <a:r>
              <a:rPr lang="ru-RU" sz="4000" b="1" dirty="0" smtClean="0"/>
              <a:t>9 × 9 = 81</a:t>
            </a:r>
            <a:br>
              <a:rPr lang="ru-RU" sz="4000" b="1" dirty="0" smtClean="0"/>
            </a:br>
            <a:r>
              <a:rPr lang="ru-RU" sz="4000" b="1" dirty="0" smtClean="0"/>
              <a:t>9 × 10 = 90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82544" y="288882"/>
            <a:ext cx="8352928" cy="6264696"/>
          </a:xfrm>
          <a:blipFill>
            <a:blip r:embed="rId2" cstate="print"/>
            <a:tile tx="0" ty="0" sx="100000" sy="100000" flip="none" algn="tl"/>
          </a:blipFill>
          <a:ln w="120650" cmpd="tri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defRPr/>
            </a:pPr>
            <a:r>
              <a:rPr lang="ru-RU" sz="48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/>
            </a:r>
            <a:br>
              <a:rPr lang="ru-RU" sz="48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Оцените свою работу !</a:t>
            </a: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/>
            </a:r>
            <a:b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</a:br>
            <a:r>
              <a:rPr lang="ru-RU" sz="5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/>
            </a:r>
            <a:br>
              <a:rPr lang="ru-RU" sz="5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</a:b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        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Мне было все понятно и у меня все получалось!                                                                                                          </a:t>
            </a:r>
            <a:b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</a:b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</a:b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       Я старался, но у меня не все получалось! </a:t>
            </a:r>
            <a:b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</a:b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</a:b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        Я потренируюсь и в следующий раз все получится!                                                                </a:t>
            </a:r>
            <a:endParaRPr lang="ru-RU" sz="5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74648" y="5254650"/>
            <a:ext cx="620722" cy="876312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66752" y="2662227"/>
            <a:ext cx="620721" cy="912825"/>
          </a:xfrm>
          <a:prstGeom prst="rect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87473" y="4049721"/>
            <a:ext cx="657234" cy="86836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12804" y="434934"/>
            <a:ext cx="1606572" cy="5549976"/>
          </a:xfrm>
          <a:solidFill>
            <a:srgbClr val="00B050"/>
          </a:solidFill>
        </p:spPr>
        <p:txBody>
          <a:bodyPr/>
          <a:lstStyle/>
          <a:p>
            <a:pPr>
              <a:buNone/>
            </a:pPr>
            <a:r>
              <a:rPr lang="ru-RU" sz="4000" dirty="0" smtClean="0"/>
              <a:t>    5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    4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    6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    7</a:t>
            </a:r>
            <a:endParaRPr lang="ru-RU" sz="4000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951279" y="471447"/>
            <a:ext cx="1752624" cy="4710177"/>
          </a:xfrm>
          <a:solidFill>
            <a:srgbClr val="FFFF00"/>
          </a:solidFill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r>
              <a:rPr lang="ru-RU" dirty="0" smtClean="0"/>
              <a:t>      </a:t>
            </a:r>
            <a:r>
              <a:rPr lang="ru-RU" sz="4000" dirty="0" smtClean="0"/>
              <a:t>2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     3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     4</a:t>
            </a:r>
            <a:endParaRPr lang="ru-RU" sz="4000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616728" y="507960"/>
            <a:ext cx="1643085" cy="3432222"/>
          </a:xfrm>
          <a:solidFill>
            <a:srgbClr val="FF0000"/>
          </a:solidFill>
        </p:spPr>
        <p:txBody>
          <a:bodyPr/>
          <a:lstStyle/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     2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     3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</TotalTime>
  <Words>57</Words>
  <Application>Microsoft Office PowerPoint</Application>
  <PresentationFormat>Экран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1_Оформление по умолчанию</vt:lpstr>
      <vt:lpstr>Слайд 1</vt:lpstr>
      <vt:lpstr>Слайд 2</vt:lpstr>
      <vt:lpstr>Слайд 3</vt:lpstr>
      <vt:lpstr>Слайд 4</vt:lpstr>
      <vt:lpstr> Оцените свою работу !           Мне было все понятно и у меня все получалось!                                                                                                                    Я старался, но у меня не все получалось!            Я потренируюсь и в следующий раз все получится!                                                                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kjbkjhvgjk</cp:lastModifiedBy>
  <cp:revision>217</cp:revision>
  <dcterms:created xsi:type="dcterms:W3CDTF">2009-11-03T07:42:14Z</dcterms:created>
  <dcterms:modified xsi:type="dcterms:W3CDTF">2015-02-01T14:58:53Z</dcterms:modified>
</cp:coreProperties>
</file>