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D4B50-34ED-4105-97C0-EB26D20818F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D6DB8-85B1-4716-8122-0A9250D304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9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D6DB8-85B1-4716-8122-0A9250D304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76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471D6D-214A-4324-895E-BBBADA5A9AF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FF0C10-6441-4F0C-BD25-45D23356A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lovari.yandex.ru/~%D0%BA%D0%BD%D0%B8%D0%B3%D0%B8/%D0%91%D0%A1%D0%AD/%D0%9F%D1%82%D0%B8%D1%86%D0%B5%D0%B2%D0%BE%D0%B4%D1%81%D1%82%D0%B2%D0%B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 службе у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Васильев Александр 4Б </a:t>
            </a:r>
            <a:r>
              <a:rPr lang="ru-RU" dirty="0" smtClean="0"/>
              <a:t>класс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Калинина В.М.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65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99" y="28841"/>
            <a:ext cx="57961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Сельское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хозяйство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- отрасль народного хозяйства, которая занимается выращиванием растений (растениеводство) и разведением животных (Животноводство). Сельское хозяйство связано со многими отраслями промышленности (пищевой, химической и др.), образуя агропромышленный комплекс, основной задачей которого является надежное обеспечение страны продовольствием и сельскохозяйственным сырьем. В отличие от промышленности сельскохозяйственное производство ведется на обширных пространствах,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где различны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рельеф, климат , почвы. В сельском хозяйстве многие производственные процессы носят сезонный характер, так как связаны с естественными условиями роста растений и развития животных. Природные условия в большей степени влияют на процесс и результат сельскохозяйственного труда, чем промышленного. Вне зависимости от природных условий уровень развития сельского хозяйства определяется количеством и качеством затраченного труда, степенью использования машин и удобрений.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9624" y="183429"/>
            <a:ext cx="3201776" cy="2165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649" y="4553745"/>
            <a:ext cx="3210751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9624" y="2348881"/>
            <a:ext cx="320177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39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740" y="41092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62626"/>
                </a:solidFill>
                <a:latin typeface="Arial"/>
              </a:rPr>
              <a:t>Для осуществления этого способа необходима некоторая специальная подготовка чеков. В частности, вдоль валиков с внутренней стороны чека по всем его сторо­нам или (в крайнем случае) вдоль стороны, где находится и спускной шлюз, следует нарезать канавки глубиной 50 - 70 см, шириной 70-100 см, с уклоном к спускному шлюзу (трубе), для того чтобы вода полностью 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могла </a:t>
            </a:r>
            <a:r>
              <a:rPr lang="ru-RU" dirty="0">
                <a:solidFill>
                  <a:srgbClr val="262626"/>
                </a:solidFill>
                <a:latin typeface="Arial"/>
              </a:rPr>
              <a:t>спускаться из канавок. В них будет 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находиться молодь </a:t>
            </a:r>
            <a:r>
              <a:rPr lang="ru-RU" dirty="0">
                <a:solidFill>
                  <a:srgbClr val="262626"/>
                </a:solidFill>
                <a:latin typeface="Arial"/>
              </a:rPr>
              <a:t>при временных спусках воды из чеков.</a:t>
            </a:r>
          </a:p>
          <a:p>
            <a:pPr algn="just"/>
            <a:r>
              <a:rPr lang="ru-RU" dirty="0">
                <a:solidFill>
                  <a:srgbClr val="262626"/>
                </a:solidFill>
                <a:latin typeface="Arial"/>
              </a:rPr>
              <a:t> </a:t>
            </a:r>
          </a:p>
          <a:p>
            <a:pPr algn="just"/>
            <a:r>
              <a:rPr lang="ru-RU" dirty="0">
                <a:solidFill>
                  <a:srgbClr val="262626"/>
                </a:solidFill>
                <a:latin typeface="Arial"/>
              </a:rPr>
              <a:t>Для предотвращения выхода молоди из чека на шлюзах в период пуска и выпуска воды должны устанавливаться решетки из металлической (лучше латунной) 1-2 миллиметровой сетки. По мере подрастания молоди размер 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ячеек может </a:t>
            </a:r>
            <a:r>
              <a:rPr lang="ru-RU" dirty="0">
                <a:solidFill>
                  <a:srgbClr val="262626"/>
                </a:solidFill>
                <a:latin typeface="Arial"/>
              </a:rPr>
              <a:t>быть увеличен до 4-6 мм (пример­но через месяц после посадки личинок).</a:t>
            </a:r>
          </a:p>
          <a:p>
            <a:pPr algn="just"/>
            <a:r>
              <a:rPr lang="ru-RU" dirty="0">
                <a:solidFill>
                  <a:srgbClr val="262626"/>
                </a:solidFill>
                <a:latin typeface="Arial"/>
              </a:rPr>
              <a:t> </a:t>
            </a:r>
            <a:endParaRPr lang="ru-RU" b="0" i="0" dirty="0">
              <a:solidFill>
                <a:srgbClr val="262626"/>
              </a:solidFill>
              <a:effectLst/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3260" y="65245"/>
            <a:ext cx="4370865" cy="2909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322" y="2974602"/>
            <a:ext cx="4374803" cy="29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259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Verdana"/>
              </a:rPr>
              <a:t>Севооборот </a:t>
            </a:r>
            <a:r>
              <a:rPr lang="ru-RU" dirty="0">
                <a:solidFill>
                  <a:srgbClr val="333333"/>
                </a:solidFill>
                <a:latin typeface="Verdana"/>
              </a:rPr>
              <a:t>– научно обоснованное чередование сельскохозяйственных культур (и пара) по полям и во времени. При введении севооборота его земельную площадь разбивают на приблизительно равные участки. Каждая культура в определенной последовательности (согласно схеме севооборота) высевается на каждом из них, проходя за время чередования (ротацию) через все поле. По сравнению с монокультурой севооборот обеспечивает восстановление и повышение плодородия почвы, рациональное использование земли. Севообороты подразделяются: на полевые (возделывание зерновых, картофеля и технических культур); кормовые (трав, кукурузы и др.); специальные (овощей, табака, риса и др.).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3033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3" y="3140968"/>
            <a:ext cx="4644008" cy="35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55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12" y="0"/>
            <a:ext cx="3347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Органические удобрения представляют собой то, что в прошлой жизни было органической материей – навоз животных, птичий помёт (под благородным названием «гуано»), растительные остатки, компост и т.д. В них содержатся (более или менее) все необходимые растениям вещества, поскольку любое органическое удобрение раньше было живой клеткой, в которой тоже присутствовал бор-железо-калий-и т.д.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5810" y="-5680"/>
            <a:ext cx="5751865" cy="59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62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589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Воздух в теплице обычно начинает прогреваться с первыми лучиками солнышка, разумеется, в погожие дни. К полудню обычно температура достигает своего предела, а затем начинает опускаться. Однако когда солнце садится, в теплице теплее, чем, когда солнце встаёт. В пасмурные дни, колебания температуры совсем незначительные. В дождь капли дождя охлаждают стёкла теплицы, и температура воздуха внутри сооружения может практически сравняться с наружной температурой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Плёночные теплицы в солнечную погоду отличаются большими перепадами между дневной и ночной температурами. Такая теплица отлично нагревается днём, но, зато, плёнка куда быстрее стекла отдаёт тепло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ночью.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3568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76423"/>
            <a:ext cx="4499992" cy="32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72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67" y="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/>
              </a:rPr>
              <a:t>Автоматический полив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 — типичный пример автоматизации необходимых трудоемких процессов. Если всего десять лет назад это казалось небывалой роскошью, то сегодня такие устройства пользуются огромной популярностью даже в рядах садоводов-любителей. </a:t>
            </a:r>
            <a:r>
              <a:rPr lang="ru-RU" b="1" dirty="0" smtClean="0">
                <a:solidFill>
                  <a:srgbClr val="333333"/>
                </a:solidFill>
                <a:latin typeface="Arial"/>
              </a:rPr>
              <a:t>Авто полив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 становится все доступнее: возрастающий спрос и бурно развивающиеся технологии позволяют производителям выпускать все более технологичные системы автоматического полива.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160" y="0"/>
            <a:ext cx="4192824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29" y="3697771"/>
            <a:ext cx="4427984" cy="3164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408" y="3697770"/>
            <a:ext cx="4219575" cy="31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89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Птицефабрика,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предприятие по производству продуктов </a:t>
            </a:r>
            <a:r>
              <a:rPr lang="ru-RU" dirty="0">
                <a:solidFill>
                  <a:srgbClr val="2D4973"/>
                </a:solidFill>
                <a:latin typeface="Arial"/>
                <a:hlinkClick r:id="rId2"/>
              </a:rPr>
              <a:t>птицеводства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на промышленной основе. Размещаются в основном около крупных городов и промышленных центров для обеспечения населения диетическими яйцами и парным птичьим мясом. Первые П. в СССР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(Московская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область) созданы в 1930—32; в 1950 их было 9, в 1957 — 20, в 1975 — 608. На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производящих яйца, — от 100 тыс. до 1 млн. кур-несушек, годовое производство яиц 25—250 млн. шт.; мощность П., производящих мясо птицы, 1—4 млн. мясных цыплят в год, 250—500 тыс. индеек или 0,5—1 млн. уток.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0049" y="1052736"/>
            <a:ext cx="4572000" cy="3136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226157"/>
            <a:ext cx="4570049" cy="2643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8350"/>
            <a:ext cx="4572000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43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Конец! Пока.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276872"/>
            <a:ext cx="3835750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04864"/>
            <a:ext cx="3803650" cy="3888432"/>
          </a:xfrm>
        </p:spPr>
      </p:pic>
    </p:spTree>
    <p:extLst>
      <p:ext uri="{BB962C8B-B14F-4D97-AF65-F5344CB8AC3E}">
        <p14:creationId xmlns:p14="http://schemas.microsoft.com/office/powerpoint/2010/main" xmlns="" val="80058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286</TotalTime>
  <Words>340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На службе у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Конец! Пока.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службе у человека</dc:title>
  <dc:creator>Sasha</dc:creator>
  <cp:lastModifiedBy>Валя</cp:lastModifiedBy>
  <cp:revision>15</cp:revision>
  <dcterms:created xsi:type="dcterms:W3CDTF">2013-10-30T04:15:58Z</dcterms:created>
  <dcterms:modified xsi:type="dcterms:W3CDTF">2013-12-03T17:11:57Z</dcterms:modified>
</cp:coreProperties>
</file>