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FC3AAF27-D097-4B63-AFDF-33839CAB08A5}" type="datetimeFigureOut">
              <a:rPr lang="ru-RU" smtClean="0"/>
              <a:t>31.10.2012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91FFAFA6-5B52-4FEA-A232-F9060E566C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75288" y="2924944"/>
            <a:ext cx="5768712" cy="2304288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Технология </a:t>
            </a:r>
            <a:r>
              <a:rPr lang="ru-RU" sz="4800" dirty="0" err="1" smtClean="0"/>
              <a:t>деятельностного</a:t>
            </a:r>
            <a:r>
              <a:rPr lang="ru-RU" sz="4800" dirty="0" smtClean="0"/>
              <a:t> метода на уроках в начальной школе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080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95313"/>
            <a:ext cx="7943850" cy="567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6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91550" cy="106680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/>
              <a:t>Принципы </a:t>
            </a:r>
            <a:r>
              <a:rPr lang="ru-RU" sz="4800" b="1" dirty="0" err="1" smtClean="0"/>
              <a:t>деятельностного</a:t>
            </a:r>
            <a:r>
              <a:rPr lang="ru-RU" sz="4800" b="1" dirty="0" smtClean="0"/>
              <a:t> метода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деятельности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непрерывности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целостности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минимакса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психологической комфортности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вариативности </a:t>
            </a:r>
            <a:endParaRPr lang="ru-RU" sz="4000" dirty="0" smtClean="0"/>
          </a:p>
          <a:p>
            <a:pPr marL="342900" indent="-342900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4000" dirty="0" smtClean="0"/>
              <a:t>Принцип </a:t>
            </a:r>
            <a:r>
              <a:rPr lang="ru-RU" sz="4000" dirty="0"/>
              <a:t>творчества </a:t>
            </a:r>
          </a:p>
        </p:txBody>
      </p:sp>
    </p:spTree>
    <p:extLst>
      <p:ext uri="{BB962C8B-B14F-4D97-AF65-F5344CB8AC3E}">
        <p14:creationId xmlns:p14="http://schemas.microsoft.com/office/powerpoint/2010/main" val="384231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91550" cy="60270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Структура уроков</a:t>
            </a:r>
            <a:r>
              <a:rPr lang="ru-RU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595360" cy="5688632"/>
          </a:xfrm>
        </p:spPr>
        <p:txBody>
          <a:bodyPr>
            <a:normAutofit/>
          </a:bodyPr>
          <a:lstStyle/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Мотивирование к учебной деятельности (организационный момент) </a:t>
            </a: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(1-2 минуты)</a:t>
            </a:r>
            <a:endParaRPr lang="ru-RU" sz="20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Актуализация </a:t>
            </a:r>
            <a: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и фиксирование индивидуального затруднения в пробном учебном действии </a:t>
            </a: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4-5 минут)</a:t>
            </a: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Постановка </a:t>
            </a:r>
            <a:r>
              <a:rPr lang="ru-RU" sz="2000" i="1" dirty="0">
                <a:latin typeface="Times New Roman" pitchFamily="18" charset="0"/>
                <a:ea typeface="Times New Roman"/>
                <a:cs typeface="Times New Roman" pitchFamily="18" charset="0"/>
              </a:rPr>
              <a:t>учебной задачи </a:t>
            </a:r>
            <a:r>
              <a:rPr lang="ru-RU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20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4-5 минут)</a:t>
            </a: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Открытие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нового знания (построение проекта выхода из затруднения)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7-8 минут)</a:t>
            </a: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Первичное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закрепление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4-5 минут)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Самостоятельная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работа с самопроверкой по образцу (эталону)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4-5 минут)</a:t>
            </a: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Включение нового знания в систему знаний и повторение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(7-8 минут)</a:t>
            </a: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учебной деятельности на уроке (итог)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2-3 минуты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pPr marL="454914" indent="-457200" algn="just">
              <a:lnSpc>
                <a:spcPct val="115000"/>
              </a:lnSpc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30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692696"/>
            <a:ext cx="8591550" cy="60811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Приемы создания проблемной ситуации</a:t>
            </a:r>
            <a:r>
              <a:rPr lang="ru-RU" sz="4000" dirty="0"/>
              <a:t>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80728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</a:t>
            </a:r>
            <a:r>
              <a:rPr lang="ru-RU" sz="3200" dirty="0"/>
              <a:t>. Классу предлагается вопрос или практическое задание на новый материал. В результате возникают разные мнения.</a:t>
            </a:r>
          </a:p>
          <a:p>
            <a:r>
              <a:rPr lang="ru-RU" sz="3200" dirty="0"/>
              <a:t>2. Учитель дает задание, не выполнимое вообще. Оно не выходит, вызывая у школьников затруднение.</a:t>
            </a:r>
          </a:p>
          <a:p>
            <a:r>
              <a:rPr lang="ru-RU" sz="3200" dirty="0"/>
              <a:t>3. Учитель дает практическое задание, с которым ученики до настоящего момента не сталкивались, т. е. задание, не похожее на предыдущее. Не зная способа выполнения, ученики испытывают затруднение.</a:t>
            </a:r>
          </a:p>
        </p:txBody>
      </p:sp>
    </p:spTree>
    <p:extLst>
      <p:ext uri="{BB962C8B-B14F-4D97-AF65-F5344CB8AC3E}">
        <p14:creationId xmlns:p14="http://schemas.microsoft.com/office/powerpoint/2010/main" val="298777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23346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</TotalTime>
  <Words>199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Soho</vt:lpstr>
      <vt:lpstr>Технология деятельностного метода на уроках в начальной школе</vt:lpstr>
      <vt:lpstr>Презентация PowerPoint</vt:lpstr>
      <vt:lpstr>Принципы деятельностного метода</vt:lpstr>
      <vt:lpstr>Структура уроков </vt:lpstr>
      <vt:lpstr>Приемы создания проблемной ситуации.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деятельностного метода на уроках в начальной школе</dc:title>
  <dc:creator>Мария</dc:creator>
  <cp:lastModifiedBy>Мария</cp:lastModifiedBy>
  <cp:revision>4</cp:revision>
  <dcterms:created xsi:type="dcterms:W3CDTF">2012-10-31T12:59:35Z</dcterms:created>
  <dcterms:modified xsi:type="dcterms:W3CDTF">2012-10-31T14:51:09Z</dcterms:modified>
</cp:coreProperties>
</file>