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74" r:id="rId8"/>
    <p:sldId id="262" r:id="rId9"/>
    <p:sldId id="265" r:id="rId10"/>
    <p:sldId id="263" r:id="rId11"/>
    <p:sldId id="264" r:id="rId12"/>
    <p:sldId id="269" r:id="rId13"/>
    <p:sldId id="266" r:id="rId14"/>
    <p:sldId id="270" r:id="rId15"/>
    <p:sldId id="275" r:id="rId16"/>
    <p:sldId id="271" r:id="rId17"/>
    <p:sldId id="267" r:id="rId18"/>
    <p:sldId id="272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B14"/>
    <a:srgbClr val="0EBC2B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C568-2668-45CC-9230-ECA3B9B68E47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5D2-CD18-4C8D-8F0C-244BDD95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C568-2668-45CC-9230-ECA3B9B68E47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5D2-CD18-4C8D-8F0C-244BDD95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C568-2668-45CC-9230-ECA3B9B68E47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5D2-CD18-4C8D-8F0C-244BDD95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C568-2668-45CC-9230-ECA3B9B68E47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5D2-CD18-4C8D-8F0C-244BDD95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C568-2668-45CC-9230-ECA3B9B68E47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5D2-CD18-4C8D-8F0C-244BDD95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C568-2668-45CC-9230-ECA3B9B68E47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5D2-CD18-4C8D-8F0C-244BDD95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C568-2668-45CC-9230-ECA3B9B68E47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5D2-CD18-4C8D-8F0C-244BDD95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C568-2668-45CC-9230-ECA3B9B68E47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5D2-CD18-4C8D-8F0C-244BDD95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C568-2668-45CC-9230-ECA3B9B68E47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5D2-CD18-4C8D-8F0C-244BDD95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C568-2668-45CC-9230-ECA3B9B68E47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5D2-CD18-4C8D-8F0C-244BDD95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C568-2668-45CC-9230-ECA3B9B68E47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5D2-CD18-4C8D-8F0C-244BDD95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DC568-2668-45CC-9230-ECA3B9B68E47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35D2-CD18-4C8D-8F0C-244BDD95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окружающего мира </a:t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400" b="1" i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: «Царство бактерий»</a:t>
            </a:r>
            <a:endParaRPr lang="ru-RU" sz="5400" b="1" i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10009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u="sng" dirty="0" smtClean="0">
                <a:latin typeface="Times New Roman" pitchFamily="18" charset="0"/>
                <a:cs typeface="Times New Roman" pitchFamily="18" charset="0"/>
              </a:rPr>
              <a:t>Где живут </a:t>
            </a:r>
            <a:r>
              <a:rPr lang="ru-RU" sz="7200" b="1" u="sng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бактерии</a:t>
            </a:r>
            <a:r>
              <a:rPr lang="ru-RU" sz="7200" b="1" u="sng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240" y="2492896"/>
            <a:ext cx="277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воде      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772816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почве</a:t>
            </a:r>
          </a:p>
          <a:p>
            <a:endParaRPr lang="ru-RU" sz="8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65104"/>
            <a:ext cx="3851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организме животных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5534561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организме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</a:p>
        </p:txBody>
      </p:sp>
      <p:pic>
        <p:nvPicPr>
          <p:cNvPr id="7" name="Рисунок 6" descr="бактерии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852936"/>
            <a:ext cx="2426923" cy="171450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987824" y="1916832"/>
            <a:ext cx="3600400" cy="34563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32240" y="2420888"/>
            <a:ext cx="1944216" cy="108012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1560" y="1700808"/>
            <a:ext cx="2520280" cy="1008112"/>
          </a:xfrm>
          <a:prstGeom prst="ellipse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44008" y="5229200"/>
            <a:ext cx="4067944" cy="1628800"/>
          </a:xfrm>
          <a:prstGeom prst="ellipse">
            <a:avLst/>
          </a:prstGeom>
          <a:noFill/>
          <a:ln w="38100">
            <a:solidFill>
              <a:srgbClr val="0F7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0" y="4005064"/>
            <a:ext cx="3347864" cy="2160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16" y="47667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Как выглядят </a:t>
            </a:r>
            <a:r>
              <a:rPr lang="ru-RU" sz="54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бактерии?</a:t>
            </a:r>
            <a:endParaRPr lang="ru-RU" sz="5400" b="1" u="sng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палочки</a:t>
            </a:r>
            <a:endParaRPr lang="ru-RU" sz="8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9544" y="3573016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шарики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157192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EBC2B"/>
                </a:solidFill>
                <a:latin typeface="Times New Roman" pitchFamily="18" charset="0"/>
                <a:cs typeface="Times New Roman" pitchFamily="18" charset="0"/>
              </a:rPr>
              <a:t>жгутики</a:t>
            </a:r>
            <a:endParaRPr lang="ru-RU" sz="8000" b="1" dirty="0">
              <a:solidFill>
                <a:srgbClr val="0EBC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актерии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140968"/>
            <a:ext cx="3103125" cy="223224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Рисунок 7" descr="бактерии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863464"/>
            <a:ext cx="2735868" cy="199453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Рисунок 8" descr="бактерии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628800"/>
            <a:ext cx="3453908" cy="194421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u="sng" dirty="0" smtClean="0">
                <a:latin typeface="Times New Roman" pitchFamily="18" charset="0"/>
                <a:cs typeface="Times New Roman" pitchFamily="18" charset="0"/>
              </a:rPr>
              <a:t>Научная справка: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6084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Бактерии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– существа одноклеточные, то есть состоят из одной клетки и по форме похожи на шарик или палочку. В переводе с греческого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err="1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бактериа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 означает «палочка»…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1089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u="sng" dirty="0" smtClean="0">
                <a:latin typeface="Times New Roman" pitchFamily="18" charset="0"/>
                <a:cs typeface="Times New Roman" pitchFamily="18" charset="0"/>
              </a:rPr>
              <a:t>Как их можно увидеть?</a:t>
            </a:r>
            <a:endParaRPr lang="ru-RU" sz="6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780928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микроскоп</a:t>
            </a:r>
            <a:endParaRPr lang="ru-RU" sz="8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653136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 что такое микроскоп?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000" y="2636912"/>
            <a:ext cx="9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Микроскоп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прибор для  наблюдения и изучения мельчайших объектов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9900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u="sng" dirty="0" smtClean="0">
                <a:latin typeface="Times New Roman" pitchFamily="18" charset="0"/>
                <a:cs typeface="Times New Roman" pitchFamily="18" charset="0"/>
              </a:rPr>
              <a:t>Научная справка:</a:t>
            </a:r>
            <a:endParaRPr lang="ru-RU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кроско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F7B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ОТДОХНЁМ!</a:t>
            </a:r>
            <a:endParaRPr lang="ru-RU" sz="9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На какие две группы можно разделить все бактерии?</a:t>
            </a:r>
            <a:endParaRPr lang="ru-RU" sz="4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284984"/>
            <a:ext cx="4860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полезные</a:t>
            </a:r>
            <a:endParaRPr lang="ru-RU" sz="72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328498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вредные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835696" y="2276872"/>
            <a:ext cx="4176464" cy="129614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12160" y="2276872"/>
            <a:ext cx="1368152" cy="129614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0"/>
            <a:ext cx="81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Где человек использует полезные бактерии?</a:t>
            </a:r>
            <a:endParaRPr lang="ru-RU" sz="4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556792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EBC2B"/>
                </a:solidFill>
                <a:latin typeface="Times New Roman" pitchFamily="18" charset="0"/>
                <a:cs typeface="Times New Roman" pitchFamily="18" charset="0"/>
              </a:rPr>
              <a:t>дрожжи</a:t>
            </a:r>
            <a:endParaRPr lang="ru-RU" sz="6000" b="1" dirty="0">
              <a:solidFill>
                <a:srgbClr val="0EBC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24944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молочнокислые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бактерии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72616" y="5103674"/>
            <a:ext cx="7740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лекарственные препараты</a:t>
            </a:r>
            <a:endParaRPr lang="ru-RU" sz="54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рожж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484784"/>
            <a:ext cx="1584176" cy="1584176"/>
          </a:xfrm>
          <a:prstGeom prst="rect">
            <a:avLst/>
          </a:prstGeom>
        </p:spPr>
      </p:pic>
      <p:pic>
        <p:nvPicPr>
          <p:cNvPr id="7" name="Рисунок 6" descr="дрожжи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583084"/>
            <a:ext cx="1729632" cy="1413868"/>
          </a:xfrm>
          <a:prstGeom prst="rect">
            <a:avLst/>
          </a:prstGeom>
        </p:spPr>
      </p:pic>
      <p:pic>
        <p:nvPicPr>
          <p:cNvPr id="8" name="Рисунок 7" descr="кефи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996952"/>
            <a:ext cx="2532042" cy="1854721"/>
          </a:xfrm>
          <a:prstGeom prst="rect">
            <a:avLst/>
          </a:prstGeom>
        </p:spPr>
      </p:pic>
      <p:pic>
        <p:nvPicPr>
          <p:cNvPr id="9" name="Рисунок 8" descr="кефир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54876" y="2996952"/>
            <a:ext cx="1389124" cy="1877194"/>
          </a:xfrm>
          <a:prstGeom prst="rect">
            <a:avLst/>
          </a:prstGeom>
        </p:spPr>
      </p:pic>
      <p:pic>
        <p:nvPicPr>
          <p:cNvPr id="10" name="Рисунок 9" descr="таблет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4870896"/>
            <a:ext cx="2978089" cy="1987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0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Как уберечься от </a:t>
            </a:r>
            <a:r>
              <a:rPr lang="ru-RU" sz="6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вредных бактерий</a:t>
            </a: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916832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Мыть руки как можно чаще, соблюдать гигиенические требования.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3140968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Правильно обрабатывать продукты питания</a:t>
            </a:r>
            <a:endParaRPr lang="ru-RU" sz="32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293096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Закаляться, повышать уровень иммунитета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5373216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Избегать контакта с заболевшими людьми и животными.</a:t>
            </a:r>
            <a:endParaRPr lang="ru-RU" sz="32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НАЙДИ «ЛИШНЕЕ»</a:t>
            </a:r>
            <a:endParaRPr lang="ru-RU" sz="6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348880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sz="66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005064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66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276872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камень</a:t>
            </a:r>
            <a:endParaRPr lang="ru-RU" sz="66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3933056"/>
            <a:ext cx="237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сосна</a:t>
            </a:r>
            <a:endParaRPr lang="ru-RU" sz="66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5229200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муравей</a:t>
            </a:r>
            <a:endParaRPr lang="ru-RU" sz="66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63688" y="692696"/>
            <a:ext cx="5832648" cy="5544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03848" y="1988840"/>
            <a:ext cx="504056" cy="9361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292080" y="1988840"/>
            <a:ext cx="504056" cy="9361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8239568">
            <a:off x="3416499" y="2460053"/>
            <a:ext cx="2736304" cy="2808312"/>
          </a:xfrm>
          <a:prstGeom prst="arc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sm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734836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08720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здание</a:t>
            </a:r>
            <a:endParaRPr lang="ru-RU" sz="66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980728"/>
            <a:ext cx="338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sz="66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2924944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тигр</a:t>
            </a:r>
            <a:endParaRPr lang="ru-RU" sz="66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4365104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одуванчик</a:t>
            </a:r>
            <a:endParaRPr lang="ru-RU" sz="66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5301208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ветер</a:t>
            </a:r>
            <a:endParaRPr lang="ru-RU" sz="66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5148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подосиновик</a:t>
            </a:r>
            <a:endParaRPr lang="ru-RU" sz="66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1700808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автомобиль</a:t>
            </a:r>
            <a:endParaRPr lang="ru-RU" sz="66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852936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змея</a:t>
            </a:r>
            <a:endParaRPr lang="ru-RU" sz="66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157192"/>
            <a:ext cx="280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страус</a:t>
            </a:r>
            <a:endParaRPr lang="ru-RU" sz="66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797152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sz="66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3429000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стрекоза</a:t>
            </a:r>
            <a:endParaRPr lang="ru-RU" sz="66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060848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арства</a:t>
            </a:r>
          </a:p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ивой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природы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верь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32656"/>
            <a:ext cx="1859535" cy="29969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Рисунок 3" descr="дверь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3480584"/>
            <a:ext cx="1872208" cy="30173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Рисунок 4" descr="дверь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332656"/>
            <a:ext cx="2016224" cy="28590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 descr="дверь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728841"/>
            <a:ext cx="1944216" cy="27568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Овал 6"/>
          <p:cNvSpPr/>
          <p:nvPr/>
        </p:nvSpPr>
        <p:spPr>
          <a:xfrm>
            <a:off x="2555776" y="1340768"/>
            <a:ext cx="4032448" cy="39604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975648" y="119675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7616" y="530120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64704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F7B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2276872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ОТДОХНЁМ !</a:t>
            </a:r>
            <a:endParaRPr lang="ru-RU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ерь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5890" y="1"/>
            <a:ext cx="4836389" cy="68579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15616" y="2276872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F7B14"/>
                </a:solidFill>
                <a:latin typeface="Times New Roman" pitchFamily="18" charset="0"/>
                <a:cs typeface="Times New Roman" pitchFamily="18" charset="0"/>
              </a:rPr>
              <a:t>БАКТЕРИИ</a:t>
            </a:r>
            <a:endParaRPr lang="ru-RU" sz="9600" b="1" dirty="0">
              <a:solidFill>
                <a:srgbClr val="0F7B1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65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u="sng" dirty="0" smtClean="0">
                <a:latin typeface="Times New Roman" pitchFamily="18" charset="0"/>
                <a:cs typeface="Times New Roman" pitchFamily="18" charset="0"/>
              </a:rPr>
              <a:t>Что такое бактерии?</a:t>
            </a:r>
            <a:endParaRPr lang="ru-RU" sz="7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564904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БАКТЕРИИ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– мельчайшие живые существа.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ктерии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0091" y="0"/>
            <a:ext cx="9294091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185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Урок окружающего мира  2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 2 класс</dc:title>
  <dc:creator>Лилёчек</dc:creator>
  <cp:lastModifiedBy>Лилёчек</cp:lastModifiedBy>
  <cp:revision>64</cp:revision>
  <dcterms:created xsi:type="dcterms:W3CDTF">2012-02-08T13:00:54Z</dcterms:created>
  <dcterms:modified xsi:type="dcterms:W3CDTF">2012-02-17T06:29:00Z</dcterms:modified>
</cp:coreProperties>
</file>