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92" r:id="rId2"/>
    <p:sldId id="293" r:id="rId3"/>
    <p:sldId id="256" r:id="rId4"/>
    <p:sldId id="289" r:id="rId5"/>
    <p:sldId id="284" r:id="rId6"/>
    <p:sldId id="262" r:id="rId7"/>
    <p:sldId id="265" r:id="rId8"/>
    <p:sldId id="266" r:id="rId9"/>
    <p:sldId id="268" r:id="rId10"/>
    <p:sldId id="271" r:id="rId11"/>
    <p:sldId id="273" r:id="rId12"/>
    <p:sldId id="287" r:id="rId13"/>
    <p:sldId id="277" r:id="rId14"/>
    <p:sldId id="279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DA075-B986-4325-9F72-7C19DDC909E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9DB6F-9292-4E55-A7D5-CBA06254B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DB6F-9292-4E55-A7D5-CBA06254BB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5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12025-F88B-48AB-84D7-FDE89709F911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C2CE4F-2A11-4D82-AD78-E51F8F6611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5/5d/Christopher_Columbus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920880" cy="1793167"/>
          </a:xfrm>
        </p:spPr>
        <p:txBody>
          <a:bodyPr/>
          <a:lstStyle/>
          <a:p>
            <a:pPr algn="ctr"/>
            <a:r>
              <a:rPr lang="ru-RU" sz="6000" dirty="0" smtClean="0"/>
              <a:t>Знаменитые путешественники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085184"/>
            <a:ext cx="4898405" cy="161681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Гавлюк Эмма Тадеушевна</a:t>
            </a:r>
          </a:p>
          <a:p>
            <a:pPr algn="ctr"/>
            <a:r>
              <a:rPr lang="ru-RU" dirty="0" smtClean="0"/>
              <a:t>учитель начальных классов</a:t>
            </a:r>
          </a:p>
          <a:p>
            <a:pPr algn="ctr"/>
            <a:r>
              <a:rPr lang="ru-RU" dirty="0" smtClean="0"/>
              <a:t>БОУ г. Омска «Средняя общеобразовательная школа» №127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50px-Портрет_Магеллана_из_галереи_Уффиц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5975" y="1124744"/>
            <a:ext cx="3791808" cy="4479661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3528" y="43656"/>
            <a:ext cx="378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i="1" dirty="0" err="1">
                <a:solidFill>
                  <a:srgbClr val="3366FF"/>
                </a:solidFill>
              </a:rPr>
              <a:t>Фернан</a:t>
            </a:r>
            <a:r>
              <a:rPr lang="ru-RU" sz="3200" b="1" i="1" dirty="0">
                <a:solidFill>
                  <a:srgbClr val="3366FF"/>
                </a:solidFill>
              </a:rPr>
              <a:t> Магеллан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219352" y="6230296"/>
            <a:ext cx="1890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b="1" i="1" dirty="0">
                <a:solidFill>
                  <a:srgbClr val="3366FF"/>
                </a:solidFill>
              </a:rPr>
              <a:t>1480-1521</a:t>
            </a:r>
          </a:p>
        </p:txBody>
      </p:sp>
    </p:spTree>
    <p:extLst>
      <p:ext uri="{BB962C8B-B14F-4D97-AF65-F5344CB8AC3E}">
        <p14:creationId xmlns:p14="http://schemas.microsoft.com/office/powerpoint/2010/main" val="11433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485" y="620688"/>
            <a:ext cx="8633052" cy="537609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1048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visireceptai.lt/pics/ing_50_1202332779_8mo7f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7480"/>
            <a:ext cx="2880320" cy="27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sp.bvf.ru/image/photo/25136_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3256"/>
            <a:ext cx="3384376" cy="24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516.imageshack.us/img516/180/caraway4w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640934"/>
            <a:ext cx="3312368" cy="20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img1.liveinternet.ru/images/attach/c/4/80/558/80558599_4603781_9cdd985bca167ae8d0606d6ee1d1a032_800pxClov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600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\Мои документы\Мои рисунки\АРКТИКА\200px-Nlc_amund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764704"/>
            <a:ext cx="3827462" cy="593725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57365" y="0"/>
            <a:ext cx="3180294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3200" b="1" i="1" dirty="0" err="1">
                <a:solidFill>
                  <a:srgbClr val="FF0000"/>
                </a:solidFill>
              </a:rPr>
              <a:t>Руаль</a:t>
            </a:r>
            <a:r>
              <a:rPr lang="ru-RU" sz="3200" b="1" i="1" dirty="0">
                <a:solidFill>
                  <a:srgbClr val="FF0000"/>
                </a:solidFill>
              </a:rPr>
              <a:t> Амундсен </a:t>
            </a:r>
          </a:p>
          <a:p>
            <a:pPr>
              <a:spcBef>
                <a:spcPct val="30000"/>
              </a:spcBef>
            </a:pPr>
            <a:r>
              <a:rPr lang="ru-RU" sz="3200" b="1" i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2292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анс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1536700"/>
            <a:ext cx="4105275" cy="3124200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" name="Rectangle 5"/>
          <p:cNvSpPr>
            <a:spLocks noRot="1" noChangeArrowheads="1"/>
          </p:cNvSpPr>
          <p:nvPr/>
        </p:nvSpPr>
        <p:spPr bwMode="auto">
          <a:xfrm>
            <a:off x="4516438" y="5618162"/>
            <a:ext cx="4216400" cy="782638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  <a:tileRect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Корабль </a:t>
            </a: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“</a:t>
            </a:r>
            <a:r>
              <a:rPr lang="ru-RU" sz="2800" b="1" dirty="0" err="1">
                <a:solidFill>
                  <a:schemeClr val="bg1"/>
                </a:solidFill>
                <a:latin typeface="Arial Black" pitchFamily="34" charset="0"/>
              </a:rPr>
              <a:t>Фрам</a:t>
            </a: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”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6" descr="Фр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438" y="2181225"/>
            <a:ext cx="4103687" cy="3124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/>
          </a:gradFill>
          <a:ln w="2540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2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Тюлень&lt;br&gt;&lt;b&gt;William Picard&lt;/b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2664296" cy="198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File:Northern Elephant Seal, Piedras Blancas, San Simeon, CA 02feb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0569"/>
            <a:ext cx="291814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амое большое существо на земле - Синий кит (12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767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iroland.com/wp-content/uploads/2011/12/%D0%9C%D0%BE%D1%80%D1%81%D0%BA%D0%BE%D0%B9-%D0%BB%D0%B5%D0%BE%D0%BF%D0%B0%D1%80%D0%B4_Leopard-seal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2592288" cy="17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2" y="393767"/>
            <a:ext cx="3810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4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784976" cy="3474720"/>
          </a:xfrm>
        </p:spPr>
        <p:txBody>
          <a:bodyPr/>
          <a:lstStyle/>
          <a:p>
            <a:r>
              <a:rPr lang="ru-RU" sz="3600" dirty="0" smtClean="0"/>
              <a:t>Цели урока: </a:t>
            </a:r>
          </a:p>
          <a:p>
            <a:r>
              <a:rPr lang="ru-RU" sz="2800" dirty="0" smtClean="0"/>
              <a:t>1. Познакомится с открытиями  знаменитых путешественников.</a:t>
            </a:r>
          </a:p>
          <a:p>
            <a:r>
              <a:rPr lang="ru-RU" sz="2800" dirty="0" smtClean="0"/>
              <a:t>2. Научиться  узнавать и показывать на глобусе маршруты великих географических открытий.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211638" y="333375"/>
            <a:ext cx="4246562" cy="215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Христофор Колумб</a:t>
            </a:r>
            <a:br>
              <a:rPr lang="ru-RU" smtClean="0"/>
            </a:br>
            <a:r>
              <a:rPr lang="ru-RU" smtClean="0"/>
              <a:t>1451-1506</a:t>
            </a:r>
            <a:endParaRPr lang="ru-RU" dirty="0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356100" y="2565400"/>
            <a:ext cx="4103688" cy="395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Он верил, что земля – круглая.</a:t>
            </a:r>
          </a:p>
          <a:p>
            <a:r>
              <a:rPr lang="ru-RU" smtClean="0"/>
              <a:t>Он верил, что за океаном, который виден из окон его дома, находится берег Индии.</a:t>
            </a:r>
            <a:endParaRPr lang="ru-RU" dirty="0"/>
          </a:p>
        </p:txBody>
      </p:sp>
      <p:pic>
        <p:nvPicPr>
          <p:cNvPr id="6" name="Picture 10" descr="Файл:Christopher Columbus.PNG">
            <a:hlinkClick r:id="rId2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784"/>
            <a:ext cx="3384054" cy="462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7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0"/>
            <a:ext cx="9036496" cy="5760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Экспедиции Христофора Колумба</a:t>
            </a:r>
          </a:p>
        </p:txBody>
      </p:sp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056784" cy="55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379" y="764704"/>
            <a:ext cx="2713219" cy="21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68" y="1193406"/>
            <a:ext cx="3010542" cy="22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60" y="3645024"/>
            <a:ext cx="3142964" cy="23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355" y="4581128"/>
            <a:ext cx="296503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989" y="3266982"/>
            <a:ext cx="2736304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410" y="125371"/>
            <a:ext cx="2965240" cy="24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-180528" y="42799"/>
            <a:ext cx="8229600" cy="18722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/>
          </a:p>
        </p:txBody>
      </p:sp>
      <p:pic>
        <p:nvPicPr>
          <p:cNvPr id="3" name="Picture 4" descr="nikitiникитин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412776"/>
            <a:ext cx="3672408" cy="4020408"/>
          </a:xfrm>
          <a:prstGeom prst="rect">
            <a:avLst/>
          </a:prstGeom>
          <a:noFill/>
          <a:ln w="19050" cap="flat">
            <a:solidFill>
              <a:srgbClr val="3366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5497" y="260648"/>
            <a:ext cx="51125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3600" b="1" i="1" dirty="0">
                <a:solidFill>
                  <a:srgbClr val="3366FF"/>
                </a:solidFill>
              </a:rPr>
              <a:t>Афанасий Никитин</a:t>
            </a:r>
          </a:p>
        </p:txBody>
      </p:sp>
    </p:spTree>
    <p:extLst>
      <p:ext uri="{BB962C8B-B14F-4D97-AF65-F5344CB8AC3E}">
        <p14:creationId xmlns:p14="http://schemas.microsoft.com/office/powerpoint/2010/main" val="288411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rsпуть ники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764704"/>
            <a:ext cx="4391221" cy="4939986"/>
          </a:xfrm>
          <a:prstGeom prst="rect">
            <a:avLst/>
          </a:prstGeom>
          <a:noFill/>
          <a:ln w="19050" cap="flat">
            <a:solidFill>
              <a:srgbClr val="3366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9485"/>
            <a:ext cx="6019800" cy="5161978"/>
          </a:xfrm>
          <a:prstGeom prst="rect">
            <a:avLst/>
          </a:prstGeom>
          <a:noFill/>
        </p:spPr>
      </p:pic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3707904" y="5591652"/>
            <a:ext cx="507754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</a:rPr>
              <a:t>Сандаловое дерево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00"/>
            <a:ext cx="2209800" cy="543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140" y="573325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Чайный лист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607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0725"/>
            <a:ext cx="4032448" cy="59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Корова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2276872"/>
            <a:ext cx="3916393" cy="23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1041</TotalTime>
  <Words>91</Words>
  <Application>Microsoft Office PowerPoint</Application>
  <PresentationFormat>Экран (4:3)</PresentationFormat>
  <Paragraphs>20</Paragraphs>
  <Slides>15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Знаменитые путешественники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Алекс</cp:lastModifiedBy>
  <cp:revision>57</cp:revision>
  <dcterms:created xsi:type="dcterms:W3CDTF">2013-11-24T11:31:13Z</dcterms:created>
  <dcterms:modified xsi:type="dcterms:W3CDTF">2014-01-05T11:21:41Z</dcterms:modified>
</cp:coreProperties>
</file>