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61" r:id="rId4"/>
    <p:sldId id="277" r:id="rId5"/>
    <p:sldId id="280" r:id="rId6"/>
    <p:sldId id="274" r:id="rId7"/>
    <p:sldId id="260" r:id="rId8"/>
    <p:sldId id="266" r:id="rId9"/>
    <p:sldId id="269" r:id="rId10"/>
    <p:sldId id="268" r:id="rId11"/>
    <p:sldId id="257" r:id="rId12"/>
    <p:sldId id="267" r:id="rId13"/>
    <p:sldId id="270" r:id="rId14"/>
    <p:sldId id="264" r:id="rId15"/>
    <p:sldId id="271" r:id="rId16"/>
    <p:sldId id="279" r:id="rId17"/>
    <p:sldId id="272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00CC"/>
    <a:srgbClr val="CC99FF"/>
    <a:srgbClr val="FF9933"/>
    <a:srgbClr val="99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024" autoAdjust="0"/>
  </p:normalViewPr>
  <p:slideViewPr>
    <p:cSldViewPr>
      <p:cViewPr varScale="1">
        <p:scale>
          <a:sx n="88" d="100"/>
          <a:sy n="88" d="100"/>
        </p:scale>
        <p:origin x="-11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D4C3D8D2-8B00-4F0C-BDEA-F19A5822139F}" type="presOf" srcId="{D831D0E8-FC2F-417C-8A50-B7132907CF42}" destId="{7639CDC6-C8AB-48DF-84F2-A06C8023F0E7}" srcOrd="0" destOrd="0" presId="urn:microsoft.com/office/officeart/2005/8/layout/venn3"/>
    <dgm:cxn modelId="{D817BE9A-4FB7-4EA4-9337-E4B026A70F54}" type="presOf" srcId="{9E53B189-0707-4064-9012-2711E3FFAF51}" destId="{5E98A81F-6172-48FF-A315-DC20E1D6D860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3269AB3A-2A11-4E22-A553-DBB9958A5E99}" type="presOf" srcId="{66612BEF-459C-4E4F-BD0C-352D325DEF40}" destId="{446CA65D-CB69-46F3-B3D9-11BB3C3F4571}" srcOrd="0" destOrd="0" presId="urn:microsoft.com/office/officeart/2005/8/layout/venn3"/>
    <dgm:cxn modelId="{AF2A1C2B-4AF8-47B0-8124-7750DB8F45E2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6BE5ED60-447C-4C10-8A88-07B1E4A08929}" type="presOf" srcId="{EF3DA76C-D868-4446-A08E-A80CAB3A147C}" destId="{71C6594F-E037-4259-BCD1-AAD3B842C68C}" srcOrd="0" destOrd="0" presId="urn:microsoft.com/office/officeart/2005/8/layout/venn3"/>
    <dgm:cxn modelId="{C5E56B68-0377-43F0-A279-92BA698EF094}" type="presParOf" srcId="{446CA65D-CB69-46F3-B3D9-11BB3C3F4571}" destId="{5E98A81F-6172-48FF-A315-DC20E1D6D860}" srcOrd="0" destOrd="0" presId="urn:microsoft.com/office/officeart/2005/8/layout/venn3"/>
    <dgm:cxn modelId="{ADA82149-C155-4C97-AA04-3AA6F3CD46B3}" type="presParOf" srcId="{446CA65D-CB69-46F3-B3D9-11BB3C3F4571}" destId="{233A0F06-B176-4222-B794-F8A2ACEF7896}" srcOrd="1" destOrd="0" presId="urn:microsoft.com/office/officeart/2005/8/layout/venn3"/>
    <dgm:cxn modelId="{C740B622-FC93-412E-B759-9A3E3343C46D}" type="presParOf" srcId="{446CA65D-CB69-46F3-B3D9-11BB3C3F4571}" destId="{F714F26A-66E6-47A5-BA72-4D05BE71D5ED}" srcOrd="2" destOrd="0" presId="urn:microsoft.com/office/officeart/2005/8/layout/venn3"/>
    <dgm:cxn modelId="{BC6D237C-92F7-4291-9F16-B9D5E4283E8F}" type="presParOf" srcId="{446CA65D-CB69-46F3-B3D9-11BB3C3F4571}" destId="{C1BB16E1-7DA5-48EB-B3D7-8BC424EC9F8B}" srcOrd="3" destOrd="0" presId="urn:microsoft.com/office/officeart/2005/8/layout/venn3"/>
    <dgm:cxn modelId="{3021A793-A45C-441A-B539-2164738BC87F}" type="presParOf" srcId="{446CA65D-CB69-46F3-B3D9-11BB3C3F4571}" destId="{71C6594F-E037-4259-BCD1-AAD3B842C68C}" srcOrd="4" destOrd="0" presId="urn:microsoft.com/office/officeart/2005/8/layout/venn3"/>
    <dgm:cxn modelId="{2C4FC235-5F7C-41A6-867D-A352D21D1826}" type="presParOf" srcId="{446CA65D-CB69-46F3-B3D9-11BB3C3F4571}" destId="{DEE0814D-27E9-4EA5-92C4-69241B91B41B}" srcOrd="5" destOrd="0" presId="urn:microsoft.com/office/officeart/2005/8/layout/venn3"/>
    <dgm:cxn modelId="{0F211C14-53F0-4ADA-876F-00181A644E8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B94FB-F07E-4521-8697-395C00067FC2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92012ABF-5668-4B35-8CA2-59542A0EB254}" type="presOf" srcId="{3C3D1718-21F3-40E3-8073-40B31DB53FAD}" destId="{F9C5F6B0-4D31-493A-9460-1EC566C3BB84}" srcOrd="0" destOrd="0" presId="urn:microsoft.com/office/officeart/2005/8/layout/venn3"/>
    <dgm:cxn modelId="{2490B5B8-5C07-4A36-ABF2-5492B82BB5E9}" type="presOf" srcId="{9B28D258-7D84-4D3E-A4D6-4DC2CAD20B9A}" destId="{218F0263-153A-4B8C-B3FB-8AB83B00CF86}" srcOrd="0" destOrd="0" presId="urn:microsoft.com/office/officeart/2005/8/layout/venn3"/>
    <dgm:cxn modelId="{A2A0E6C3-65AE-49AC-900B-36729011950D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8D261309-F602-4F83-9D40-9B8BFC797E3F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B3273FD-18B3-4602-9387-ACEED2B289AF}" type="presParOf" srcId="{F0D1C6A0-6AE3-4478-BCA0-1963AF8130D5}" destId="{F9C5F6B0-4D31-493A-9460-1EC566C3BB84}" srcOrd="0" destOrd="0" presId="urn:microsoft.com/office/officeart/2005/8/layout/venn3"/>
    <dgm:cxn modelId="{AD74023D-208E-4A5B-B0E5-E5E7D79A400E}" type="presParOf" srcId="{F0D1C6A0-6AE3-4478-BCA0-1963AF8130D5}" destId="{B842DF3E-E78D-462F-A5CC-E16C67B01821}" srcOrd="1" destOrd="0" presId="urn:microsoft.com/office/officeart/2005/8/layout/venn3"/>
    <dgm:cxn modelId="{ECC33D01-5E9A-444F-B6E0-64C46AFA674F}" type="presParOf" srcId="{F0D1C6A0-6AE3-4478-BCA0-1963AF8130D5}" destId="{6EF1AF08-9334-480F-9092-2F9E329DD69C}" srcOrd="2" destOrd="0" presId="urn:microsoft.com/office/officeart/2005/8/layout/venn3"/>
    <dgm:cxn modelId="{1A8E7550-09C1-4E2A-9BF3-6E6140AF91B3}" type="presParOf" srcId="{F0D1C6A0-6AE3-4478-BCA0-1963AF8130D5}" destId="{B4C4B1EE-0694-4A8B-ADE2-6079FF95B405}" srcOrd="3" destOrd="0" presId="urn:microsoft.com/office/officeart/2005/8/layout/venn3"/>
    <dgm:cxn modelId="{C49649C1-AEA5-47B3-AB24-63FF9D20F400}" type="presParOf" srcId="{F0D1C6A0-6AE3-4478-BCA0-1963AF8130D5}" destId="{6FC185DC-2AFF-4C48-ABA6-A267AA6D91B6}" srcOrd="4" destOrd="0" presId="urn:microsoft.com/office/officeart/2005/8/layout/venn3"/>
    <dgm:cxn modelId="{D0EAF898-0220-4242-85FD-B7604EEB98C3}" type="presParOf" srcId="{F0D1C6A0-6AE3-4478-BCA0-1963AF8130D5}" destId="{8F737D8B-7FC9-4805-BF3E-0815E46E311C}" srcOrd="5" destOrd="0" presId="urn:microsoft.com/office/officeart/2005/8/layout/venn3"/>
    <dgm:cxn modelId="{911620F5-9681-4900-99EB-168450E33F40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5214942" cy="23762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Окружающий мир</a:t>
            </a:r>
            <a:br>
              <a:rPr lang="ru-RU" sz="5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класс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ООШ №30</a:t>
            </a:r>
          </a:p>
          <a:p>
            <a:pPr algn="ctr"/>
            <a:r>
              <a:rPr lang="ru-RU" sz="24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ctr"/>
            <a:r>
              <a:rPr lang="ru-RU" sz="2400" b="1" spc="600" dirty="0" err="1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Швыряева</a:t>
            </a:r>
            <a:r>
              <a:rPr lang="ru-RU" sz="24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Вера Александровна</a:t>
            </a:r>
            <a:r>
              <a:rPr lang="ru-RU" sz="24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600" dirty="0">
              <a:ln w="38100"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857232"/>
            <a:ext cx="1857388" cy="24797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86644" y="4929198"/>
            <a:ext cx="1000132" cy="1143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Кисточка стала чистой.                            А вода – грязной, мутной.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357430"/>
            <a:ext cx="1666882" cy="2383487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86446" y="4286256"/>
            <a:ext cx="1857388" cy="17145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2000240"/>
            <a:ext cx="4857752" cy="464344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4000504"/>
            <a:ext cx="4786346" cy="2643206"/>
          </a:xfrm>
          <a:prstGeom prst="cloudCallout">
            <a:avLst>
              <a:gd name="adj1" fmla="val 60365"/>
              <a:gd name="adj2" fmla="val -7284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знакомиться.                    Я Злючка – Грязючка. Если я поселюсь в воде, людям её пить нельзя. Люблю, когда люди загрязняют воду!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СТАКАНЧИКЕ КТО-ТО ПОСЕЛИЛСЯ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85956"/>
            <a:ext cx="1785950" cy="255374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25812"/>
              <a:gd name="adj2" fmla="val 14140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Скажите-ка мне, ребята, что произойдет с чистой водой в раковине, ванне, стиральной машине и других местах, где она оказалась. Куда же уходит грязная вода? </a:t>
            </a: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218605" cy="25047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8643998" cy="3000396"/>
          </a:xfrm>
          <a:prstGeom prst="cloudCallout">
            <a:avLst>
              <a:gd name="adj1" fmla="val -21674"/>
              <a:gd name="adj2" fmla="val 96307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путь выбрать – в реку или в очистные сооружения? Если грязная вода попадет в реку, что произойдет? Хорошо ли будет от этого обитателям реки? Кто обрадуется загрязнению реки? Можем ли мы помешать Злючке - Грязючке попасть в чистую реку?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3571876"/>
            <a:ext cx="2214578" cy="31666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5400000">
            <a:off x="4679157" y="2464587"/>
            <a:ext cx="1000132" cy="107157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9322" y="3071810"/>
            <a:ext cx="85725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4429128" y="1500170"/>
            <a:ext cx="2714612" cy="3000372"/>
          </a:xfrm>
          <a:prstGeom prst="rect">
            <a:avLst/>
          </a:prstGeom>
          <a:noFill/>
        </p:spPr>
      </p:pic>
      <p:pic>
        <p:nvPicPr>
          <p:cNvPr id="21508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929455" y="3071810"/>
            <a:ext cx="1714512" cy="16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7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V="1">
            <a:off x="571472" y="1357298"/>
            <a:ext cx="2500330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уга 9"/>
          <p:cNvSpPr/>
          <p:nvPr/>
        </p:nvSpPr>
        <p:spPr>
          <a:xfrm flipV="1">
            <a:off x="714348" y="1571612"/>
            <a:ext cx="2214578" cy="642942"/>
          </a:xfrm>
          <a:prstGeom prst="arc">
            <a:avLst>
              <a:gd name="adj1" fmla="val 10721139"/>
              <a:gd name="adj2" fmla="val 1965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57422" y="857232"/>
            <a:ext cx="1285884" cy="428628"/>
          </a:xfrm>
          <a:prstGeom prst="flowChartProcess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ФИЛЬТР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42844" y="4214818"/>
            <a:ext cx="6215138" cy="2357454"/>
          </a:xfrm>
          <a:prstGeom prst="cloudCallout">
            <a:avLst>
              <a:gd name="adj1" fmla="val -37733"/>
              <a:gd name="adj2" fmla="val 1582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Какая вода была в стакане? Какой она стала? Удалось ли поймать Злючку - Грязючку? Где она осталась? Значит, грязную воду можно очистить. Это и происходит на очистных сооружениях.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1 из 2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7715304" cy="1428760"/>
          </a:xfrm>
          <a:prstGeom prst="cloudCallout">
            <a:avLst>
              <a:gd name="adj1" fmla="val -29756"/>
              <a:gd name="adj2" fmla="val 235740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Откуда в наш дом приходит вода и куда она уходит? Как люди защищают реки от Злючки - Грязючки?</a:t>
            </a: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643050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16"/>
            <a:ext cx="500066" cy="66761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857620" y="3214686"/>
            <a:ext cx="5134012" cy="3429024"/>
          </a:xfrm>
          <a:prstGeom prst="cloudCallout">
            <a:avLst>
              <a:gd name="adj1" fmla="val -36345"/>
              <a:gd name="adj2" fmla="val 21115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когда я взрослым стану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купаться захочу,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Влезу сам в большую ванну,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Оба крана откручу.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 потру живот, и спинку,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веснушки на носу,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Заверну себя в простынку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 кроватку отнесу!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71744"/>
            <a:ext cx="500066" cy="667615"/>
          </a:xfrm>
          <a:prstGeom prst="rect">
            <a:avLst/>
          </a:prstGeom>
          <a:noFill/>
        </p:spPr>
      </p:pic>
      <p:pic>
        <p:nvPicPr>
          <p:cNvPr id="10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143512"/>
            <a:ext cx="500066" cy="667615"/>
          </a:xfrm>
          <a:prstGeom prst="rect">
            <a:avLst/>
          </a:prstGeom>
          <a:noFill/>
        </p:spPr>
      </p:pic>
      <p:pic>
        <p:nvPicPr>
          <p:cNvPr id="11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500066" cy="667615"/>
          </a:xfrm>
          <a:prstGeom prst="rect">
            <a:avLst/>
          </a:prstGeom>
          <a:noFill/>
        </p:spPr>
      </p:pic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86454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785794"/>
            <a:ext cx="8143932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Плещет тёплая вода в берега из чугуна.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Отгадайте, вспомните: что за море в комнате?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4" name="Picture 8" descr="Картинка 28 из 2355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700808"/>
            <a:ext cx="7072362" cy="422913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42" y="4149080"/>
            <a:ext cx="2286000" cy="20478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82932" y="5929938"/>
            <a:ext cx="469346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rmen" pitchFamily="34" charset="-52"/>
              </a:rPr>
              <a:t>Как? Куда? Откуда?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rmen" pitchFamily="34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785794"/>
            <a:ext cx="8072494" cy="2357454"/>
          </a:xfrm>
          <a:prstGeom prst="cloudCallout">
            <a:avLst>
              <a:gd name="adj1" fmla="val 31658"/>
              <a:gd name="adj2" fmla="val 118084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 вас, ребята, сегодня утром умывался? Значит, все открывали кран и видели, как из него течет вода. А кто из вас знает, откуда в наш дом приходит вода и куда она уходит?</a:t>
            </a:r>
          </a:p>
        </p:txBody>
      </p:sp>
      <p:pic>
        <p:nvPicPr>
          <p:cNvPr id="5125" name="Picture 5" descr="Картинка 39 из 118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3286148" cy="3286148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636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4282" y="642918"/>
            <a:ext cx="5214974" cy="2643206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было! А что было!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речку в дом пустила.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Речка весело журчала,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в ней бельё стирала.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потом, а потом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купался под дождём.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22 из 400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2786058"/>
            <a:ext cx="4071946" cy="388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007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600" dirty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600" dirty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6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600" dirty="0" smtClean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«Откуда </a:t>
            </a:r>
            <a:r>
              <a:rPr lang="ru-RU" sz="3600" b="1" spc="600" dirty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 дом приходит вода </a:t>
            </a:r>
            <a:r>
              <a:rPr lang="ru-RU" sz="3600" b="1" spc="600" dirty="0" smtClean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spc="600" dirty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куда она </a:t>
            </a:r>
            <a:r>
              <a:rPr lang="ru-RU" sz="3600" b="1" spc="600" dirty="0" smtClean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уходит»</a:t>
            </a:r>
            <a:r>
              <a:rPr lang="ru-RU" sz="5400" b="1" spc="600" dirty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5400" b="1" spc="600" dirty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42" y="2937917"/>
            <a:ext cx="3959910" cy="3920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23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285852" y="928670"/>
            <a:ext cx="7715304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речка по трубе прибегает в дом к тебе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хозяйничает в нём – как мы это назовём?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8 из 191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6429420" cy="4714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19332"/>
              <a:gd name="adj2" fmla="val 13173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реке вода недостаточно чистая, пить ее нельзя, поэтому на станции очистки воды ее пропускают через толстый слой песка и другие очищающие устройства.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19460" name="Picture 4" descr="Картинка 96 из 1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Окунём кисточку в краску,                   затем помоем кисточку в стакане с чистой водой. Какой станет кисточка? А что произойдёт с водой?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215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Окружающий мир 1 класс </vt:lpstr>
      <vt:lpstr>Презентация PowerPoint</vt:lpstr>
      <vt:lpstr>Презентация PowerPoint</vt:lpstr>
      <vt:lpstr>Презентация PowerPoint</vt:lpstr>
      <vt:lpstr>  Тема: «Откуда в наш дом приходит вода и куда она уходит»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НАШЕМ СТАКАНЧИКЕ КТО-ТО ПОСЕЛИЛСЯ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Пользователь</cp:lastModifiedBy>
  <cp:revision>33</cp:revision>
  <dcterms:modified xsi:type="dcterms:W3CDTF">2013-09-27T14:52:58Z</dcterms:modified>
</cp:coreProperties>
</file>