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28696A-8C0E-481A-A419-4256DAAB002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BE21F8-1BF7-4AB6-BCBE-57D7287F295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переустройство сферы образования на новых принципах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4D325DC-9AF5-4472-94B4-97D8A4B2E39E}" type="parTrans" cxnId="{42EB6509-730A-42D8-B2A3-4214C3E3B491}">
      <dgm:prSet/>
      <dgm:spPr/>
      <dgm:t>
        <a:bodyPr/>
        <a:lstStyle/>
        <a:p>
          <a:endParaRPr lang="ru-RU"/>
        </a:p>
      </dgm:t>
    </dgm:pt>
    <dgm:pt modelId="{A2111320-847A-4064-AA31-5E6484529202}" type="sibTrans" cxnId="{42EB6509-730A-42D8-B2A3-4214C3E3B491}">
      <dgm:prSet/>
      <dgm:spPr/>
      <dgm:t>
        <a:bodyPr/>
        <a:lstStyle/>
        <a:p>
          <a:endParaRPr lang="ru-RU"/>
        </a:p>
      </dgm:t>
    </dgm:pt>
    <dgm:pt modelId="{CDD4A5CA-254C-43B0-906A-E7C801BED68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процесс создания системы непрерывного образования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AEF4ECD-421C-4DD7-B488-168304DFF760}" type="parTrans" cxnId="{ECA6AD34-4D58-428F-9F9D-BBDE03CA379C}">
      <dgm:prSet/>
      <dgm:spPr/>
      <dgm:t>
        <a:bodyPr/>
        <a:lstStyle/>
        <a:p>
          <a:endParaRPr lang="ru-RU"/>
        </a:p>
      </dgm:t>
    </dgm:pt>
    <dgm:pt modelId="{945E3283-F472-4BF5-8D21-1D075C750A68}" type="sibTrans" cxnId="{ECA6AD34-4D58-428F-9F9D-BBDE03CA379C}">
      <dgm:prSet/>
      <dgm:spPr/>
      <dgm:t>
        <a:bodyPr/>
        <a:lstStyle/>
        <a:p>
          <a:endParaRPr lang="ru-RU"/>
        </a:p>
      </dgm:t>
    </dgm:pt>
    <dgm:pt modelId="{2A522F4D-47D8-4D5D-BB6D-423C4365D53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осуществление преемственности разных ступеней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DD4C813-51D2-480F-B425-B7ACA6982AA4}" type="parTrans" cxnId="{10C41BF2-CEB9-421E-B20B-8C5DED16FA27}">
      <dgm:prSet/>
      <dgm:spPr/>
      <dgm:t>
        <a:bodyPr/>
        <a:lstStyle/>
        <a:p>
          <a:endParaRPr lang="ru-RU"/>
        </a:p>
      </dgm:t>
    </dgm:pt>
    <dgm:pt modelId="{4320836B-EF90-42D7-AA56-9CC4425DE8FC}" type="sibTrans" cxnId="{10C41BF2-CEB9-421E-B20B-8C5DED16FA27}">
      <dgm:prSet/>
      <dgm:spPr/>
      <dgm:t>
        <a:bodyPr/>
        <a:lstStyle/>
        <a:p>
          <a:endParaRPr lang="ru-RU"/>
        </a:p>
      </dgm:t>
    </dgm:pt>
    <dgm:pt modelId="{777270E3-1BAC-4EEF-855A-63798F5E7EE3}" type="pres">
      <dgm:prSet presAssocID="{E828696A-8C0E-481A-A419-4256DAAB002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0B9DE-63FA-4895-B48B-AB325B5B30AE}" type="pres">
      <dgm:prSet presAssocID="{E828696A-8C0E-481A-A419-4256DAAB0026}" presName="dummyMaxCanvas" presStyleCnt="0">
        <dgm:presLayoutVars/>
      </dgm:prSet>
      <dgm:spPr/>
    </dgm:pt>
    <dgm:pt modelId="{6A378FB9-01E5-4B7D-B2B6-F8F87417AFF2}" type="pres">
      <dgm:prSet presAssocID="{E828696A-8C0E-481A-A419-4256DAAB002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F64AD-66E5-4F8F-B3BF-38BDA2E78CFE}" type="pres">
      <dgm:prSet presAssocID="{E828696A-8C0E-481A-A419-4256DAAB002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DDDD96-893E-4124-92B4-12B9C9C6D46B}" type="pres">
      <dgm:prSet presAssocID="{E828696A-8C0E-481A-A419-4256DAAB002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84504-0E01-4918-A07B-570AE75A2A25}" type="pres">
      <dgm:prSet presAssocID="{E828696A-8C0E-481A-A419-4256DAAB002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E24DB6-91BD-4726-87A2-B5104FA490D2}" type="pres">
      <dgm:prSet presAssocID="{E828696A-8C0E-481A-A419-4256DAAB002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D54D7-AA30-413A-8623-878C36AE453C}" type="pres">
      <dgm:prSet presAssocID="{E828696A-8C0E-481A-A419-4256DAAB002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DE326-B6DA-4D0F-BF3C-0B32DF97ADD7}" type="pres">
      <dgm:prSet presAssocID="{E828696A-8C0E-481A-A419-4256DAAB002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3ED898-79FB-4F9C-9276-84351B2DDBDE}" type="pres">
      <dgm:prSet presAssocID="{E828696A-8C0E-481A-A419-4256DAAB002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EB6509-730A-42D8-B2A3-4214C3E3B491}" srcId="{E828696A-8C0E-481A-A419-4256DAAB0026}" destId="{E5BE21F8-1BF7-4AB6-BCBE-57D7287F2957}" srcOrd="0" destOrd="0" parTransId="{34D325DC-9AF5-4472-94B4-97D8A4B2E39E}" sibTransId="{A2111320-847A-4064-AA31-5E6484529202}"/>
    <dgm:cxn modelId="{8C72001A-DFA0-460C-A571-D710E281B3F7}" type="presOf" srcId="{E828696A-8C0E-481A-A419-4256DAAB0026}" destId="{777270E3-1BAC-4EEF-855A-63798F5E7EE3}" srcOrd="0" destOrd="0" presId="urn:microsoft.com/office/officeart/2005/8/layout/vProcess5"/>
    <dgm:cxn modelId="{130DC1AF-745A-48EB-826D-E1F127A4E600}" type="presOf" srcId="{CDD4A5CA-254C-43B0-906A-E7C801BED68A}" destId="{651DE326-B6DA-4D0F-BF3C-0B32DF97ADD7}" srcOrd="1" destOrd="0" presId="urn:microsoft.com/office/officeart/2005/8/layout/vProcess5"/>
    <dgm:cxn modelId="{D8946034-B623-4077-85B2-3D5AA3D33A50}" type="presOf" srcId="{2A522F4D-47D8-4D5D-BB6D-423C4365D53E}" destId="{9FDDDD96-893E-4124-92B4-12B9C9C6D46B}" srcOrd="0" destOrd="0" presId="urn:microsoft.com/office/officeart/2005/8/layout/vProcess5"/>
    <dgm:cxn modelId="{FFCD35F8-4408-4400-B8B0-808A11AFD0FE}" type="presOf" srcId="{CDD4A5CA-254C-43B0-906A-E7C801BED68A}" destId="{651F64AD-66E5-4F8F-B3BF-38BDA2E78CFE}" srcOrd="0" destOrd="0" presId="urn:microsoft.com/office/officeart/2005/8/layout/vProcess5"/>
    <dgm:cxn modelId="{10C41BF2-CEB9-421E-B20B-8C5DED16FA27}" srcId="{E828696A-8C0E-481A-A419-4256DAAB0026}" destId="{2A522F4D-47D8-4D5D-BB6D-423C4365D53E}" srcOrd="2" destOrd="0" parTransId="{3DD4C813-51D2-480F-B425-B7ACA6982AA4}" sibTransId="{4320836B-EF90-42D7-AA56-9CC4425DE8FC}"/>
    <dgm:cxn modelId="{81F00A5A-6B60-4574-8235-706FBA55CEEB}" type="presOf" srcId="{2A522F4D-47D8-4D5D-BB6D-423C4365D53E}" destId="{4C3ED898-79FB-4F9C-9276-84351B2DDBDE}" srcOrd="1" destOrd="0" presId="urn:microsoft.com/office/officeart/2005/8/layout/vProcess5"/>
    <dgm:cxn modelId="{AD5F8086-1939-4F86-A29B-2E5D7ADF6D50}" type="presOf" srcId="{E5BE21F8-1BF7-4AB6-BCBE-57D7287F2957}" destId="{47BD54D7-AA30-413A-8623-878C36AE453C}" srcOrd="1" destOrd="0" presId="urn:microsoft.com/office/officeart/2005/8/layout/vProcess5"/>
    <dgm:cxn modelId="{8470A95C-A8C3-4007-AAA6-CB01F7248EAC}" type="presOf" srcId="{E5BE21F8-1BF7-4AB6-BCBE-57D7287F2957}" destId="{6A378FB9-01E5-4B7D-B2B6-F8F87417AFF2}" srcOrd="0" destOrd="0" presId="urn:microsoft.com/office/officeart/2005/8/layout/vProcess5"/>
    <dgm:cxn modelId="{F4CF492B-4100-4075-84C5-47A58E01B943}" type="presOf" srcId="{A2111320-847A-4064-AA31-5E6484529202}" destId="{64D84504-0E01-4918-A07B-570AE75A2A25}" srcOrd="0" destOrd="0" presId="urn:microsoft.com/office/officeart/2005/8/layout/vProcess5"/>
    <dgm:cxn modelId="{ECA6AD34-4D58-428F-9F9D-BBDE03CA379C}" srcId="{E828696A-8C0E-481A-A419-4256DAAB0026}" destId="{CDD4A5CA-254C-43B0-906A-E7C801BED68A}" srcOrd="1" destOrd="0" parTransId="{CAEF4ECD-421C-4DD7-B488-168304DFF760}" sibTransId="{945E3283-F472-4BF5-8D21-1D075C750A68}"/>
    <dgm:cxn modelId="{E4BA0E27-09E7-4A20-9BCF-F086A72E6D66}" type="presOf" srcId="{945E3283-F472-4BF5-8D21-1D075C750A68}" destId="{EFE24DB6-91BD-4726-87A2-B5104FA490D2}" srcOrd="0" destOrd="0" presId="urn:microsoft.com/office/officeart/2005/8/layout/vProcess5"/>
    <dgm:cxn modelId="{7E12C476-3D76-453E-83B6-A9D8359D0149}" type="presParOf" srcId="{777270E3-1BAC-4EEF-855A-63798F5E7EE3}" destId="{D8C0B9DE-63FA-4895-B48B-AB325B5B30AE}" srcOrd="0" destOrd="0" presId="urn:microsoft.com/office/officeart/2005/8/layout/vProcess5"/>
    <dgm:cxn modelId="{4E0E5945-48AE-455E-BACE-6D56817F8836}" type="presParOf" srcId="{777270E3-1BAC-4EEF-855A-63798F5E7EE3}" destId="{6A378FB9-01E5-4B7D-B2B6-F8F87417AFF2}" srcOrd="1" destOrd="0" presId="urn:microsoft.com/office/officeart/2005/8/layout/vProcess5"/>
    <dgm:cxn modelId="{5B02BC43-4D13-4760-8324-4A7D89EDB1B3}" type="presParOf" srcId="{777270E3-1BAC-4EEF-855A-63798F5E7EE3}" destId="{651F64AD-66E5-4F8F-B3BF-38BDA2E78CFE}" srcOrd="2" destOrd="0" presId="urn:microsoft.com/office/officeart/2005/8/layout/vProcess5"/>
    <dgm:cxn modelId="{02473958-0F58-4A53-B3A0-E5825DA0AB22}" type="presParOf" srcId="{777270E3-1BAC-4EEF-855A-63798F5E7EE3}" destId="{9FDDDD96-893E-4124-92B4-12B9C9C6D46B}" srcOrd="3" destOrd="0" presId="urn:microsoft.com/office/officeart/2005/8/layout/vProcess5"/>
    <dgm:cxn modelId="{9F434CC6-B5B2-4F4C-8246-9E33184AA8C3}" type="presParOf" srcId="{777270E3-1BAC-4EEF-855A-63798F5E7EE3}" destId="{64D84504-0E01-4918-A07B-570AE75A2A25}" srcOrd="4" destOrd="0" presId="urn:microsoft.com/office/officeart/2005/8/layout/vProcess5"/>
    <dgm:cxn modelId="{268CAD34-ED79-4B61-9301-E76A10109773}" type="presParOf" srcId="{777270E3-1BAC-4EEF-855A-63798F5E7EE3}" destId="{EFE24DB6-91BD-4726-87A2-B5104FA490D2}" srcOrd="5" destOrd="0" presId="urn:microsoft.com/office/officeart/2005/8/layout/vProcess5"/>
    <dgm:cxn modelId="{EAA49996-F661-4B76-A179-C68E07F49810}" type="presParOf" srcId="{777270E3-1BAC-4EEF-855A-63798F5E7EE3}" destId="{47BD54D7-AA30-413A-8623-878C36AE453C}" srcOrd="6" destOrd="0" presId="urn:microsoft.com/office/officeart/2005/8/layout/vProcess5"/>
    <dgm:cxn modelId="{312CC805-5D39-42A5-AF6C-15D558DFFD78}" type="presParOf" srcId="{777270E3-1BAC-4EEF-855A-63798F5E7EE3}" destId="{651DE326-B6DA-4D0F-BF3C-0B32DF97ADD7}" srcOrd="7" destOrd="0" presId="urn:microsoft.com/office/officeart/2005/8/layout/vProcess5"/>
    <dgm:cxn modelId="{1FA1C7BC-4CF7-44E6-BD6C-F65DFB9C54C6}" type="presParOf" srcId="{777270E3-1BAC-4EEF-855A-63798F5E7EE3}" destId="{4C3ED898-79FB-4F9C-9276-84351B2DDBDE}" srcOrd="8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223309-9558-4442-A2A6-D709F9620CD8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E2161F-397D-4474-8E73-DD68209DAD70}">
      <dgm:prSet phldrT="[Текст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РЕПРОДУКЦИЯ ЗНАНИЙ – ПРОДУКТИВНОЕ  ИСПОЛЬЗОВАНИЕ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893AE623-3A7C-49A2-9625-34E5A6FC5507}" type="parTrans" cxnId="{34F2B3C0-8E5F-44FC-9BCC-EF3F02106DD0}">
      <dgm:prSet/>
      <dgm:spPr/>
      <dgm:t>
        <a:bodyPr/>
        <a:lstStyle/>
        <a:p>
          <a:endParaRPr lang="ru-RU"/>
        </a:p>
      </dgm:t>
    </dgm:pt>
    <dgm:pt modelId="{6466B246-1915-4576-9E38-945329E55358}" type="sibTrans" cxnId="{34F2B3C0-8E5F-44FC-9BCC-EF3F02106DD0}">
      <dgm:prSet/>
      <dgm:spPr/>
      <dgm:t>
        <a:bodyPr/>
        <a:lstStyle/>
        <a:p>
          <a:endParaRPr lang="ru-RU"/>
        </a:p>
      </dgm:t>
    </dgm:pt>
    <dgm:pt modelId="{178487AF-00BA-45A2-BC59-C7D7844217B4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МЕХАНИЧЕСКОЕ ЗАУЧИВАНИЕ—ИНТЕЛЛЕКТУАЛЬНОЕ РАЗВИТИЕ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9345EE79-DDE0-49A8-ACCE-939932B873CF}" type="parTrans" cxnId="{9629599C-1215-4EC5-8946-14E855CEBA19}">
      <dgm:prSet/>
      <dgm:spPr/>
      <dgm:t>
        <a:bodyPr/>
        <a:lstStyle/>
        <a:p>
          <a:endParaRPr lang="ru-RU"/>
        </a:p>
      </dgm:t>
    </dgm:pt>
    <dgm:pt modelId="{C480BB84-4CCF-4DF6-8CE9-8570515DA3C6}" type="sibTrans" cxnId="{9629599C-1215-4EC5-8946-14E855CEBA19}">
      <dgm:prSet/>
      <dgm:spPr/>
      <dgm:t>
        <a:bodyPr/>
        <a:lstStyle/>
        <a:p>
          <a:endParaRPr lang="ru-RU"/>
        </a:p>
      </dgm:t>
    </dgm:pt>
    <dgm:pt modelId="{C315E9A9-8874-4458-A0B4-74382AC4C9DC}">
      <dgm:prSet phldrT="[Текст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50" dirty="0" smtClean="0">
              <a:latin typeface="Times New Roman" pitchFamily="18" charset="0"/>
              <a:cs typeface="Times New Roman" pitchFamily="18" charset="0"/>
            </a:rPr>
            <a:t>ВНЕШНЯЯ МОТИВАЦИЯ—ВНУТРЕННЯЯ РЕГУЛЯЦИЯ</a:t>
          </a:r>
          <a:endParaRPr lang="ru-RU" sz="1050" dirty="0">
            <a:latin typeface="Times New Roman" pitchFamily="18" charset="0"/>
            <a:cs typeface="Times New Roman" pitchFamily="18" charset="0"/>
          </a:endParaRPr>
        </a:p>
      </dgm:t>
    </dgm:pt>
    <dgm:pt modelId="{B8195CCC-2D85-4358-884F-A184938851C6}" type="parTrans" cxnId="{CB488D01-9006-4DDD-941D-7008D232851C}">
      <dgm:prSet/>
      <dgm:spPr/>
      <dgm:t>
        <a:bodyPr/>
        <a:lstStyle/>
        <a:p>
          <a:endParaRPr lang="ru-RU"/>
        </a:p>
      </dgm:t>
    </dgm:pt>
    <dgm:pt modelId="{2072D760-241E-44CC-9FBE-0674FD4AC294}" type="sibTrans" cxnId="{CB488D01-9006-4DDD-941D-7008D232851C}">
      <dgm:prSet/>
      <dgm:spPr/>
      <dgm:t>
        <a:bodyPr/>
        <a:lstStyle/>
        <a:p>
          <a:endParaRPr lang="ru-RU"/>
        </a:p>
      </dgm:t>
    </dgm:pt>
    <dgm:pt modelId="{D6F9FB54-E080-44AF-B2C9-03E6B87930BF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РАЗВИТИЕ ЛИЧНОСТНЫХ КОМПЕТЕНЦИЙ.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1EEA624-097A-464A-BAAE-9B4E6D78879C}" type="parTrans" cxnId="{938502C9-B23F-44D0-9F99-4FAE195DA158}">
      <dgm:prSet/>
      <dgm:spPr/>
      <dgm:t>
        <a:bodyPr/>
        <a:lstStyle/>
        <a:p>
          <a:endParaRPr lang="ru-RU"/>
        </a:p>
      </dgm:t>
    </dgm:pt>
    <dgm:pt modelId="{A167D0FF-22CC-453F-B43C-85A9E0ED6254}" type="sibTrans" cxnId="{938502C9-B23F-44D0-9F99-4FAE195DA158}">
      <dgm:prSet/>
      <dgm:spPr/>
      <dgm:t>
        <a:bodyPr/>
        <a:lstStyle/>
        <a:p>
          <a:endParaRPr lang="ru-RU"/>
        </a:p>
      </dgm:t>
    </dgm:pt>
    <dgm:pt modelId="{F87912D6-EFBF-4273-B4BB-8D8694C42D55}">
      <dgm:prSet/>
      <dgm:spPr/>
      <dgm:t>
        <a:bodyPr/>
        <a:lstStyle/>
        <a:p>
          <a:endParaRPr lang="ru-RU"/>
        </a:p>
      </dgm:t>
    </dgm:pt>
    <dgm:pt modelId="{9E74201F-29AA-4375-A8A3-EB487C024F3C}" type="parTrans" cxnId="{6E03C2ED-7E17-4B19-8AC5-8B930FBB3EB7}">
      <dgm:prSet/>
      <dgm:spPr/>
      <dgm:t>
        <a:bodyPr/>
        <a:lstStyle/>
        <a:p>
          <a:endParaRPr lang="ru-RU"/>
        </a:p>
      </dgm:t>
    </dgm:pt>
    <dgm:pt modelId="{496FC7E1-6435-4808-85CB-15E1D98429F5}" type="sibTrans" cxnId="{6E03C2ED-7E17-4B19-8AC5-8B930FBB3EB7}">
      <dgm:prSet/>
      <dgm:spPr/>
      <dgm:t>
        <a:bodyPr/>
        <a:lstStyle/>
        <a:p>
          <a:endParaRPr lang="ru-RU"/>
        </a:p>
      </dgm:t>
    </dgm:pt>
    <dgm:pt modelId="{D5292EA0-02C2-49C7-9DC9-338780856B8C}">
      <dgm:prSet/>
      <dgm:spPr/>
      <dgm:t>
        <a:bodyPr/>
        <a:lstStyle/>
        <a:p>
          <a:endParaRPr lang="ru-RU"/>
        </a:p>
      </dgm:t>
    </dgm:pt>
    <dgm:pt modelId="{A41EC51C-0B2A-43BA-96DD-0FA3D9F147F4}" type="parTrans" cxnId="{702E1DAA-11BA-425F-9597-33EFB5C5A617}">
      <dgm:prSet/>
      <dgm:spPr/>
      <dgm:t>
        <a:bodyPr/>
        <a:lstStyle/>
        <a:p>
          <a:endParaRPr lang="ru-RU"/>
        </a:p>
      </dgm:t>
    </dgm:pt>
    <dgm:pt modelId="{286738DC-929C-4E7E-9399-7C677D5BC1AC}" type="sibTrans" cxnId="{702E1DAA-11BA-425F-9597-33EFB5C5A617}">
      <dgm:prSet/>
      <dgm:spPr/>
      <dgm:t>
        <a:bodyPr/>
        <a:lstStyle/>
        <a:p>
          <a:endParaRPr lang="ru-RU"/>
        </a:p>
      </dgm:t>
    </dgm:pt>
    <dgm:pt modelId="{3E571D5D-E262-4AD5-A1E6-E9DE52092BF8}" type="pres">
      <dgm:prSet presAssocID="{09223309-9558-4442-A2A6-D709F9620CD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07D9CB-8965-4EA3-A093-0F5472AF80D1}" type="pres">
      <dgm:prSet presAssocID="{09223309-9558-4442-A2A6-D709F9620CD8}" presName="ellipse" presStyleLbl="trBgShp" presStyleIdx="0" presStyleCnt="1"/>
      <dgm:spPr/>
    </dgm:pt>
    <dgm:pt modelId="{12B8DE5B-DFA9-469C-AD1C-7B762792507D}" type="pres">
      <dgm:prSet presAssocID="{09223309-9558-4442-A2A6-D709F9620CD8}" presName="arrow1" presStyleLbl="fgShp" presStyleIdx="0" presStyleCnt="1"/>
      <dgm:spPr/>
    </dgm:pt>
    <dgm:pt modelId="{4EACDE30-FAEE-44A2-AFBE-21DE1D80506A}" type="pres">
      <dgm:prSet presAssocID="{09223309-9558-4442-A2A6-D709F9620CD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95E5C-2F2F-450D-8331-F2D9702AF0E3}" type="pres">
      <dgm:prSet presAssocID="{178487AF-00BA-45A2-BC59-C7D7844217B4}" presName="item1" presStyleLbl="node1" presStyleIdx="0" presStyleCnt="3" custScaleX="121333" custScaleY="106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78AA1-BEFB-4D8F-87FD-A861A9C260AE}" type="pres">
      <dgm:prSet presAssocID="{C315E9A9-8874-4458-A0B4-74382AC4C9DC}" presName="item2" presStyleLbl="node1" presStyleIdx="1" presStyleCnt="3" custScaleX="112741" custScaleY="91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FCB42-789E-4FFC-B28D-88F933994FD2}" type="pres">
      <dgm:prSet presAssocID="{D6F9FB54-E080-44AF-B2C9-03E6B87930BF}" presName="item3" presStyleLbl="node1" presStyleIdx="2" presStyleCnt="3" custScaleX="129629" custScaleY="101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FB883-7F1C-4286-B309-6B04F2D76554}" type="pres">
      <dgm:prSet presAssocID="{09223309-9558-4442-A2A6-D709F9620CD8}" presName="funnel" presStyleLbl="trAlignAcc1" presStyleIdx="0" presStyleCnt="1" custLinFactNeighborX="-286" custLinFactNeighborY="-893"/>
      <dgm:spPr/>
    </dgm:pt>
  </dgm:ptLst>
  <dgm:cxnLst>
    <dgm:cxn modelId="{0FC722BC-A745-42D5-9E2C-602393FDD8E7}" type="presOf" srcId="{09223309-9558-4442-A2A6-D709F9620CD8}" destId="{3E571D5D-E262-4AD5-A1E6-E9DE52092BF8}" srcOrd="0" destOrd="0" presId="urn:microsoft.com/office/officeart/2005/8/layout/funnel1"/>
    <dgm:cxn modelId="{34F2B3C0-8E5F-44FC-9BCC-EF3F02106DD0}" srcId="{09223309-9558-4442-A2A6-D709F9620CD8}" destId="{44E2161F-397D-4474-8E73-DD68209DAD70}" srcOrd="0" destOrd="0" parTransId="{893AE623-3A7C-49A2-9625-34E5A6FC5507}" sibTransId="{6466B246-1915-4576-9E38-945329E55358}"/>
    <dgm:cxn modelId="{094AC3DB-D8F6-4C40-B198-5DC2B9277A7A}" type="presOf" srcId="{178487AF-00BA-45A2-BC59-C7D7844217B4}" destId="{AE078AA1-BEFB-4D8F-87FD-A861A9C260AE}" srcOrd="0" destOrd="0" presId="urn:microsoft.com/office/officeart/2005/8/layout/funnel1"/>
    <dgm:cxn modelId="{9629599C-1215-4EC5-8946-14E855CEBA19}" srcId="{09223309-9558-4442-A2A6-D709F9620CD8}" destId="{178487AF-00BA-45A2-BC59-C7D7844217B4}" srcOrd="1" destOrd="0" parTransId="{9345EE79-DDE0-49A8-ACCE-939932B873CF}" sibTransId="{C480BB84-4CCF-4DF6-8CE9-8570515DA3C6}"/>
    <dgm:cxn modelId="{F96784B1-D423-450F-88EC-2A21F4FD3CAD}" type="presOf" srcId="{44E2161F-397D-4474-8E73-DD68209DAD70}" destId="{C30FCB42-789E-4FFC-B28D-88F933994FD2}" srcOrd="0" destOrd="0" presId="urn:microsoft.com/office/officeart/2005/8/layout/funnel1"/>
    <dgm:cxn modelId="{938502C9-B23F-44D0-9F99-4FAE195DA158}" srcId="{09223309-9558-4442-A2A6-D709F9620CD8}" destId="{D6F9FB54-E080-44AF-B2C9-03E6B87930BF}" srcOrd="3" destOrd="0" parTransId="{E1EEA624-097A-464A-BAAE-9B4E6D78879C}" sibTransId="{A167D0FF-22CC-453F-B43C-85A9E0ED6254}"/>
    <dgm:cxn modelId="{702E1DAA-11BA-425F-9597-33EFB5C5A617}" srcId="{09223309-9558-4442-A2A6-D709F9620CD8}" destId="{D5292EA0-02C2-49C7-9DC9-338780856B8C}" srcOrd="5" destOrd="0" parTransId="{A41EC51C-0B2A-43BA-96DD-0FA3D9F147F4}" sibTransId="{286738DC-929C-4E7E-9399-7C677D5BC1AC}"/>
    <dgm:cxn modelId="{EC559150-F255-4646-AF58-E4A291810D18}" type="presOf" srcId="{D6F9FB54-E080-44AF-B2C9-03E6B87930BF}" destId="{4EACDE30-FAEE-44A2-AFBE-21DE1D80506A}" srcOrd="0" destOrd="0" presId="urn:microsoft.com/office/officeart/2005/8/layout/funnel1"/>
    <dgm:cxn modelId="{E790344E-05A2-4E4D-99CC-5F537C401394}" type="presOf" srcId="{C315E9A9-8874-4458-A0B4-74382AC4C9DC}" destId="{8D195E5C-2F2F-450D-8331-F2D9702AF0E3}" srcOrd="0" destOrd="0" presId="urn:microsoft.com/office/officeart/2005/8/layout/funnel1"/>
    <dgm:cxn modelId="{CB488D01-9006-4DDD-941D-7008D232851C}" srcId="{09223309-9558-4442-A2A6-D709F9620CD8}" destId="{C315E9A9-8874-4458-A0B4-74382AC4C9DC}" srcOrd="2" destOrd="0" parTransId="{B8195CCC-2D85-4358-884F-A184938851C6}" sibTransId="{2072D760-241E-44CC-9FBE-0674FD4AC294}"/>
    <dgm:cxn modelId="{6E03C2ED-7E17-4B19-8AC5-8B930FBB3EB7}" srcId="{09223309-9558-4442-A2A6-D709F9620CD8}" destId="{F87912D6-EFBF-4273-B4BB-8D8694C42D55}" srcOrd="4" destOrd="0" parTransId="{9E74201F-29AA-4375-A8A3-EB487C024F3C}" sibTransId="{496FC7E1-6435-4808-85CB-15E1D98429F5}"/>
    <dgm:cxn modelId="{79ACE231-CC9F-4264-B0AC-8ADEB1D86E2E}" type="presParOf" srcId="{3E571D5D-E262-4AD5-A1E6-E9DE52092BF8}" destId="{F607D9CB-8965-4EA3-A093-0F5472AF80D1}" srcOrd="0" destOrd="0" presId="urn:microsoft.com/office/officeart/2005/8/layout/funnel1"/>
    <dgm:cxn modelId="{5421C811-30C9-455A-855A-37D28E3AB700}" type="presParOf" srcId="{3E571D5D-E262-4AD5-A1E6-E9DE52092BF8}" destId="{12B8DE5B-DFA9-469C-AD1C-7B762792507D}" srcOrd="1" destOrd="0" presId="urn:microsoft.com/office/officeart/2005/8/layout/funnel1"/>
    <dgm:cxn modelId="{C9002874-6B8D-42AD-AC85-CA47F53C5F94}" type="presParOf" srcId="{3E571D5D-E262-4AD5-A1E6-E9DE52092BF8}" destId="{4EACDE30-FAEE-44A2-AFBE-21DE1D80506A}" srcOrd="2" destOrd="0" presId="urn:microsoft.com/office/officeart/2005/8/layout/funnel1"/>
    <dgm:cxn modelId="{C0CD854B-8D27-43EB-8E50-AF19C2950547}" type="presParOf" srcId="{3E571D5D-E262-4AD5-A1E6-E9DE52092BF8}" destId="{8D195E5C-2F2F-450D-8331-F2D9702AF0E3}" srcOrd="3" destOrd="0" presId="urn:microsoft.com/office/officeart/2005/8/layout/funnel1"/>
    <dgm:cxn modelId="{A50A3C98-D9B7-46F9-A5F6-02F63FB92FDD}" type="presParOf" srcId="{3E571D5D-E262-4AD5-A1E6-E9DE52092BF8}" destId="{AE078AA1-BEFB-4D8F-87FD-A861A9C260AE}" srcOrd="4" destOrd="0" presId="urn:microsoft.com/office/officeart/2005/8/layout/funnel1"/>
    <dgm:cxn modelId="{8AE984E5-5EA9-43D3-A3B9-B3B8E0F5F70F}" type="presParOf" srcId="{3E571D5D-E262-4AD5-A1E6-E9DE52092BF8}" destId="{C30FCB42-789E-4FFC-B28D-88F933994FD2}" srcOrd="5" destOrd="0" presId="urn:microsoft.com/office/officeart/2005/8/layout/funnel1"/>
    <dgm:cxn modelId="{14949061-5DA1-4902-A696-E748F93B6E0E}" type="presParOf" srcId="{3E571D5D-E262-4AD5-A1E6-E9DE52092BF8}" destId="{DC9FB883-7F1C-4286-B309-6B04F2D76554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5D2F57-C6C8-483C-8F34-FBDC439E6C1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B2F58B-0B94-4166-8778-7EAD5367743A}">
      <dgm:prSet phldrT="[Текст]" phldr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BFAD2689-1B3B-4579-85D5-3AF5B0E494B8}" type="parTrans" cxnId="{2EEA9CFE-E11B-407C-9F4F-0CB9A2D147F7}">
      <dgm:prSet/>
      <dgm:spPr/>
      <dgm:t>
        <a:bodyPr/>
        <a:lstStyle/>
        <a:p>
          <a:endParaRPr lang="ru-RU"/>
        </a:p>
      </dgm:t>
    </dgm:pt>
    <dgm:pt modelId="{C3CEFE21-A89E-4D5E-87A7-46B98E866EA4}" type="sibTrans" cxnId="{2EEA9CFE-E11B-407C-9F4F-0CB9A2D147F7}">
      <dgm:prSet/>
      <dgm:spPr/>
      <dgm:t>
        <a:bodyPr/>
        <a:lstStyle/>
        <a:p>
          <a:endParaRPr lang="ru-RU"/>
        </a:p>
      </dgm:t>
    </dgm:pt>
    <dgm:pt modelId="{C3FE603A-28C5-452A-8AB7-EA64EB8253DB}">
      <dgm:prSet phldrT="[Текст]" custT="1"/>
      <dgm:spPr/>
      <dgm:t>
        <a:bodyPr/>
        <a:lstStyle/>
        <a:p>
          <a:r>
            <a:rPr lang="ru-RU" sz="1600" dirty="0" smtClean="0"/>
            <a:t>НЕПРЕРЫВНОСТЬ  РАЗВИТИЯ РЕБЁНКА</a:t>
          </a:r>
          <a:endParaRPr lang="ru-RU" sz="1600" dirty="0"/>
        </a:p>
      </dgm:t>
    </dgm:pt>
    <dgm:pt modelId="{4A933027-546C-4BB1-B669-56FCA9664F02}" type="parTrans" cxnId="{977D53EC-AC30-4123-94C9-327D62D00DA5}">
      <dgm:prSet/>
      <dgm:spPr/>
      <dgm:t>
        <a:bodyPr/>
        <a:lstStyle/>
        <a:p>
          <a:endParaRPr lang="ru-RU"/>
        </a:p>
      </dgm:t>
    </dgm:pt>
    <dgm:pt modelId="{9DED4364-C3CE-4C07-84BF-2F9A223B1C07}" type="sibTrans" cxnId="{977D53EC-AC30-4123-94C9-327D62D00DA5}">
      <dgm:prSet/>
      <dgm:spPr/>
      <dgm:t>
        <a:bodyPr/>
        <a:lstStyle/>
        <a:p>
          <a:endParaRPr lang="ru-RU"/>
        </a:p>
      </dgm:t>
    </dgm:pt>
    <dgm:pt modelId="{592CE10F-75C4-4C28-A0F6-3BAC7E7A838E}">
      <dgm:prSet phldrT="[Текст]" custT="1"/>
      <dgm:spPr/>
      <dgm:t>
        <a:bodyPr/>
        <a:lstStyle/>
        <a:p>
          <a:r>
            <a:rPr lang="ru-RU" sz="1600" dirty="0" smtClean="0"/>
            <a:t>ОБЩЕЕ РАЗВИТИЕ РЕБЁНКА  НА ОСНОВЕ ЕГО ИНДИВИДУАЛЬНЫХ ВОЗМОЖНОСТЕЙ И  СПОСОБНОСТЕЙ</a:t>
          </a:r>
          <a:endParaRPr lang="ru-RU" sz="1600" dirty="0"/>
        </a:p>
      </dgm:t>
    </dgm:pt>
    <dgm:pt modelId="{D50969BB-5459-4591-90DD-3FB4928B33E7}" type="parTrans" cxnId="{81127E85-90B4-479D-87F6-E1A513C8964C}">
      <dgm:prSet/>
      <dgm:spPr/>
      <dgm:t>
        <a:bodyPr/>
        <a:lstStyle/>
        <a:p>
          <a:endParaRPr lang="ru-RU"/>
        </a:p>
      </dgm:t>
    </dgm:pt>
    <dgm:pt modelId="{498D2E04-A2D7-4284-9DB8-6A0EC7BDFB97}" type="sibTrans" cxnId="{81127E85-90B4-479D-87F6-E1A513C8964C}">
      <dgm:prSet/>
      <dgm:spPr/>
      <dgm:t>
        <a:bodyPr/>
        <a:lstStyle/>
        <a:p>
          <a:endParaRPr lang="ru-RU"/>
        </a:p>
      </dgm:t>
    </dgm:pt>
    <dgm:pt modelId="{82ADFD32-FA47-46B3-B84C-74BEA7B79140}">
      <dgm:prSet phldrT="[Текст]" phldr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9AEA2F41-5D4C-4D98-83E8-1F250200C475}" type="parTrans" cxnId="{A165297A-E1B7-4D87-89E5-A5474F68E074}">
      <dgm:prSet/>
      <dgm:spPr/>
      <dgm:t>
        <a:bodyPr/>
        <a:lstStyle/>
        <a:p>
          <a:endParaRPr lang="ru-RU"/>
        </a:p>
      </dgm:t>
    </dgm:pt>
    <dgm:pt modelId="{F5CF0EF1-EDB4-4DE8-B2E5-F958AE61E116}" type="sibTrans" cxnId="{A165297A-E1B7-4D87-89E5-A5474F68E074}">
      <dgm:prSet/>
      <dgm:spPr/>
      <dgm:t>
        <a:bodyPr/>
        <a:lstStyle/>
        <a:p>
          <a:endParaRPr lang="ru-RU"/>
        </a:p>
      </dgm:t>
    </dgm:pt>
    <dgm:pt modelId="{C24385AD-3564-478D-AC52-FF5E7DB18DCA}">
      <dgm:prSet phldrT="[Текст]" custT="1"/>
      <dgm:spPr/>
      <dgm:t>
        <a:bodyPr/>
        <a:lstStyle/>
        <a:p>
          <a:r>
            <a:rPr lang="ru-RU" sz="1600" dirty="0" smtClean="0"/>
            <a:t>РАЗВИТИЕ ЛИЧНОСТНЫХ КОМПЕТЕНЦИЙ РЕБЁНКА  КАК АКТИВНОГО СУБЪЕКТА ПОЗНАНИЯ</a:t>
          </a:r>
          <a:endParaRPr lang="ru-RU" sz="1600" dirty="0"/>
        </a:p>
      </dgm:t>
    </dgm:pt>
    <dgm:pt modelId="{821EDDEC-BA0B-4812-8C54-539C87052D86}" type="parTrans" cxnId="{49EF1A76-A68A-4946-B4D7-2A6E1D987093}">
      <dgm:prSet/>
      <dgm:spPr/>
      <dgm:t>
        <a:bodyPr/>
        <a:lstStyle/>
        <a:p>
          <a:endParaRPr lang="ru-RU"/>
        </a:p>
      </dgm:t>
    </dgm:pt>
    <dgm:pt modelId="{80BE2BFC-70EC-458F-BFCE-983716D94036}" type="sibTrans" cxnId="{49EF1A76-A68A-4946-B4D7-2A6E1D987093}">
      <dgm:prSet/>
      <dgm:spPr/>
      <dgm:t>
        <a:bodyPr/>
        <a:lstStyle/>
        <a:p>
          <a:endParaRPr lang="ru-RU"/>
        </a:p>
      </dgm:t>
    </dgm:pt>
    <dgm:pt modelId="{0B98E003-246B-49BD-AFA3-5DAB8F204F1D}">
      <dgm:prSet phldrT="[Текст]" custT="1"/>
      <dgm:spPr/>
      <dgm:t>
        <a:bodyPr/>
        <a:lstStyle/>
        <a:p>
          <a:r>
            <a:rPr lang="ru-RU" sz="1600" dirty="0" smtClean="0"/>
            <a:t>РАЗВИТИЕ И УКРЕПЛЕНИЕ ЗДОРОВЬЯ ЛИЧНОСТИ</a:t>
          </a:r>
          <a:endParaRPr lang="ru-RU" sz="1600" dirty="0"/>
        </a:p>
      </dgm:t>
    </dgm:pt>
    <dgm:pt modelId="{10C11C0D-A5DD-46EE-9735-D7420AEF1E62}" type="parTrans" cxnId="{65752CCB-4030-4DB5-BBE3-AE56E1B64037}">
      <dgm:prSet/>
      <dgm:spPr/>
      <dgm:t>
        <a:bodyPr/>
        <a:lstStyle/>
        <a:p>
          <a:endParaRPr lang="ru-RU"/>
        </a:p>
      </dgm:t>
    </dgm:pt>
    <dgm:pt modelId="{2709864C-68E9-451C-B5BF-45F15BDD704F}" type="sibTrans" cxnId="{65752CCB-4030-4DB5-BBE3-AE56E1B64037}">
      <dgm:prSet/>
      <dgm:spPr/>
      <dgm:t>
        <a:bodyPr/>
        <a:lstStyle/>
        <a:p>
          <a:endParaRPr lang="ru-RU"/>
        </a:p>
      </dgm:t>
    </dgm:pt>
    <dgm:pt modelId="{D1605F87-DFA2-4062-9EAF-7625107927A6}">
      <dgm:prSet phldrT="[Текст]" phldr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EDB2FC56-8133-4B36-85D8-8B836D83E308}" type="parTrans" cxnId="{E91BDF0F-7EA0-46DE-AD49-8DEDAB42EDD5}">
      <dgm:prSet/>
      <dgm:spPr/>
      <dgm:t>
        <a:bodyPr/>
        <a:lstStyle/>
        <a:p>
          <a:endParaRPr lang="ru-RU"/>
        </a:p>
      </dgm:t>
    </dgm:pt>
    <dgm:pt modelId="{33D647C1-2E53-47BC-8298-9F5A85440DCC}" type="sibTrans" cxnId="{E91BDF0F-7EA0-46DE-AD49-8DEDAB42EDD5}">
      <dgm:prSet/>
      <dgm:spPr/>
      <dgm:t>
        <a:bodyPr/>
        <a:lstStyle/>
        <a:p>
          <a:endParaRPr lang="ru-RU"/>
        </a:p>
      </dgm:t>
    </dgm:pt>
    <dgm:pt modelId="{34D89088-679B-4A9D-BB02-3D3A8EE48C62}">
      <dgm:prSet phldrT="[Текст]" custT="1"/>
      <dgm:spPr/>
      <dgm:t>
        <a:bodyPr/>
        <a:lstStyle/>
        <a:p>
          <a:r>
            <a:rPr lang="ru-RU" sz="1600" dirty="0" smtClean="0"/>
            <a:t>РАЗВИТИЕ ДУХОВНО-НРАВСТВЕННЫХ УБЕЖДЕНИЙ ЛИЧНОСТИ</a:t>
          </a:r>
          <a:endParaRPr lang="ru-RU" sz="1600" dirty="0"/>
        </a:p>
      </dgm:t>
    </dgm:pt>
    <dgm:pt modelId="{A899F6E6-F61B-4D66-BC8E-1BB2788CC913}" type="parTrans" cxnId="{F1FA9362-11F3-43B6-B365-C714D8945315}">
      <dgm:prSet/>
      <dgm:spPr/>
      <dgm:t>
        <a:bodyPr/>
        <a:lstStyle/>
        <a:p>
          <a:endParaRPr lang="ru-RU"/>
        </a:p>
      </dgm:t>
    </dgm:pt>
    <dgm:pt modelId="{79DC5A41-DCFC-46E1-9A0F-29E4A91A6E90}" type="sibTrans" cxnId="{F1FA9362-11F3-43B6-B365-C714D8945315}">
      <dgm:prSet/>
      <dgm:spPr/>
      <dgm:t>
        <a:bodyPr/>
        <a:lstStyle/>
        <a:p>
          <a:endParaRPr lang="ru-RU"/>
        </a:p>
      </dgm:t>
    </dgm:pt>
    <dgm:pt modelId="{D0190402-CE04-4CA4-B235-F4666F49C9D5}">
      <dgm:prSet phldrT="[Текст]" custT="1"/>
      <dgm:spPr/>
      <dgm:t>
        <a:bodyPr/>
        <a:lstStyle/>
        <a:p>
          <a:r>
            <a:rPr lang="ru-RU" sz="1600" dirty="0" smtClean="0"/>
            <a:t>ПРЕЕМСТВЕННОСТЬ МЕЖДУ ОБУЧАЮЩИМИ, ОБУЧАЮЩИМИСЯ, РОДИТЕЛЯМИ</a:t>
          </a:r>
          <a:endParaRPr lang="ru-RU" sz="1600" dirty="0"/>
        </a:p>
      </dgm:t>
    </dgm:pt>
    <dgm:pt modelId="{11A163B3-F76B-4DCA-BA65-2C0E2859E2FE}" type="parTrans" cxnId="{515C6A90-C6C5-4EAF-B68D-BEFB8FDE1EB5}">
      <dgm:prSet/>
      <dgm:spPr/>
      <dgm:t>
        <a:bodyPr/>
        <a:lstStyle/>
        <a:p>
          <a:endParaRPr lang="ru-RU"/>
        </a:p>
      </dgm:t>
    </dgm:pt>
    <dgm:pt modelId="{93A151F8-8460-46A7-847C-11EED3D8F52D}" type="sibTrans" cxnId="{515C6A90-C6C5-4EAF-B68D-BEFB8FDE1EB5}">
      <dgm:prSet/>
      <dgm:spPr/>
      <dgm:t>
        <a:bodyPr/>
        <a:lstStyle/>
        <a:p>
          <a:endParaRPr lang="ru-RU"/>
        </a:p>
      </dgm:t>
    </dgm:pt>
    <dgm:pt modelId="{3AE1B090-8D3B-46AE-B57E-920E42CF6359}">
      <dgm:prSet phldrT="[Текст]" custT="1"/>
      <dgm:spPr/>
      <dgm:t>
        <a:bodyPr/>
        <a:lstStyle/>
        <a:p>
          <a:r>
            <a:rPr lang="ru-RU" sz="1600" dirty="0" smtClean="0"/>
            <a:t>РАЗВИТИЕ УСТОЙЧИВОЙ ПСИХОЛОГИЧЕСКОЙ АДАПТАЦИИ К НОВЫМ УСЛОВИЯМ ОБРАЗОВАНИЯ</a:t>
          </a:r>
          <a:endParaRPr lang="ru-RU" sz="1600" dirty="0"/>
        </a:p>
      </dgm:t>
    </dgm:pt>
    <dgm:pt modelId="{A97220C5-B76F-4840-BC9D-701046A5C09E}" type="parTrans" cxnId="{10084CA1-8119-469F-90F4-6409682749F9}">
      <dgm:prSet/>
      <dgm:spPr/>
      <dgm:t>
        <a:bodyPr/>
        <a:lstStyle/>
        <a:p>
          <a:endParaRPr lang="ru-RU"/>
        </a:p>
      </dgm:t>
    </dgm:pt>
    <dgm:pt modelId="{373BE38F-8F71-4086-A87C-5D12D12E4B36}" type="sibTrans" cxnId="{10084CA1-8119-469F-90F4-6409682749F9}">
      <dgm:prSet/>
      <dgm:spPr/>
      <dgm:t>
        <a:bodyPr/>
        <a:lstStyle/>
        <a:p>
          <a:endParaRPr lang="ru-RU"/>
        </a:p>
      </dgm:t>
    </dgm:pt>
    <dgm:pt modelId="{9BC4333A-5AEB-4306-8B1B-4B2C4429CBC2}" type="pres">
      <dgm:prSet presAssocID="{955D2F57-C6C8-483C-8F34-FBDC439E6C1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74A3D1-FB06-4AAD-B48E-083854A59C04}" type="pres">
      <dgm:prSet presAssocID="{EDB2F58B-0B94-4166-8778-7EAD5367743A}" presName="composite" presStyleCnt="0"/>
      <dgm:spPr/>
    </dgm:pt>
    <dgm:pt modelId="{0920A7A3-73ED-4F02-8C08-CD2F338558FD}" type="pres">
      <dgm:prSet presAssocID="{EDB2F58B-0B94-4166-8778-7EAD5367743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586AB-8568-49FC-A89D-06F0691C7E6F}" type="pres">
      <dgm:prSet presAssocID="{EDB2F58B-0B94-4166-8778-7EAD5367743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EC1EC-600D-43D8-B7D7-00548C1AAF68}" type="pres">
      <dgm:prSet presAssocID="{C3CEFE21-A89E-4D5E-87A7-46B98E866EA4}" presName="sp" presStyleCnt="0"/>
      <dgm:spPr/>
    </dgm:pt>
    <dgm:pt modelId="{5F103BCF-DD81-4C27-84EB-938321FA1858}" type="pres">
      <dgm:prSet presAssocID="{82ADFD32-FA47-46B3-B84C-74BEA7B79140}" presName="composite" presStyleCnt="0"/>
      <dgm:spPr/>
    </dgm:pt>
    <dgm:pt modelId="{12222C63-1BE0-42E6-9C18-3582C1104CF2}" type="pres">
      <dgm:prSet presAssocID="{82ADFD32-FA47-46B3-B84C-74BEA7B7914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2CAEC-6ED2-4A12-A575-B3CC32E5158D}" type="pres">
      <dgm:prSet presAssocID="{82ADFD32-FA47-46B3-B84C-74BEA7B79140}" presName="descendantText" presStyleLbl="alignAcc1" presStyleIdx="1" presStyleCnt="3" custScaleY="134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ED000-30D1-4B4E-8918-7D312E0347DF}" type="pres">
      <dgm:prSet presAssocID="{F5CF0EF1-EDB4-4DE8-B2E5-F958AE61E116}" presName="sp" presStyleCnt="0"/>
      <dgm:spPr/>
    </dgm:pt>
    <dgm:pt modelId="{B1617B6F-7BF4-4006-9292-4B78505A4122}" type="pres">
      <dgm:prSet presAssocID="{D1605F87-DFA2-4062-9EAF-7625107927A6}" presName="composite" presStyleCnt="0"/>
      <dgm:spPr/>
    </dgm:pt>
    <dgm:pt modelId="{1A13C3E1-2234-47B3-BB35-6CD22C3D65C5}" type="pres">
      <dgm:prSet presAssocID="{D1605F87-DFA2-4062-9EAF-7625107927A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5E62BE-E433-452D-AEFC-1C173AD236AA}" type="pres">
      <dgm:prSet presAssocID="{D1605F87-DFA2-4062-9EAF-7625107927A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A9362-11F3-43B6-B365-C714D8945315}" srcId="{D1605F87-DFA2-4062-9EAF-7625107927A6}" destId="{34D89088-679B-4A9D-BB02-3D3A8EE48C62}" srcOrd="0" destOrd="0" parTransId="{A899F6E6-F61B-4D66-BC8E-1BB2788CC913}" sibTransId="{79DC5A41-DCFC-46E1-9A0F-29E4A91A6E90}"/>
    <dgm:cxn modelId="{4E2DA612-4F68-4D69-B59A-8022B72B1154}" type="presOf" srcId="{C3FE603A-28C5-452A-8AB7-EA64EB8253DB}" destId="{B1A586AB-8568-49FC-A89D-06F0691C7E6F}" srcOrd="0" destOrd="0" presId="urn:microsoft.com/office/officeart/2005/8/layout/chevron2"/>
    <dgm:cxn modelId="{A165297A-E1B7-4D87-89E5-A5474F68E074}" srcId="{955D2F57-C6C8-483C-8F34-FBDC439E6C1D}" destId="{82ADFD32-FA47-46B3-B84C-74BEA7B79140}" srcOrd="1" destOrd="0" parTransId="{9AEA2F41-5D4C-4D98-83E8-1F250200C475}" sibTransId="{F5CF0EF1-EDB4-4DE8-B2E5-F958AE61E116}"/>
    <dgm:cxn modelId="{81127E85-90B4-479D-87F6-E1A513C8964C}" srcId="{EDB2F58B-0B94-4166-8778-7EAD5367743A}" destId="{592CE10F-75C4-4C28-A0F6-3BAC7E7A838E}" srcOrd="1" destOrd="0" parTransId="{D50969BB-5459-4591-90DD-3FB4928B33E7}" sibTransId="{498D2E04-A2D7-4284-9DB8-6A0EC7BDFB97}"/>
    <dgm:cxn modelId="{10084CA1-8119-469F-90F4-6409682749F9}" srcId="{82ADFD32-FA47-46B3-B84C-74BEA7B79140}" destId="{3AE1B090-8D3B-46AE-B57E-920E42CF6359}" srcOrd="2" destOrd="0" parTransId="{A97220C5-B76F-4840-BC9D-701046A5C09E}" sibTransId="{373BE38F-8F71-4086-A87C-5D12D12E4B36}"/>
    <dgm:cxn modelId="{8A139F0E-D533-4E1E-8683-5561DDFCD6AC}" type="presOf" srcId="{955D2F57-C6C8-483C-8F34-FBDC439E6C1D}" destId="{9BC4333A-5AEB-4306-8B1B-4B2C4429CBC2}" srcOrd="0" destOrd="0" presId="urn:microsoft.com/office/officeart/2005/8/layout/chevron2"/>
    <dgm:cxn modelId="{515C6A90-C6C5-4EAF-B68D-BEFB8FDE1EB5}" srcId="{D1605F87-DFA2-4062-9EAF-7625107927A6}" destId="{D0190402-CE04-4CA4-B235-F4666F49C9D5}" srcOrd="1" destOrd="0" parTransId="{11A163B3-F76B-4DCA-BA65-2C0E2859E2FE}" sibTransId="{93A151F8-8460-46A7-847C-11EED3D8F52D}"/>
    <dgm:cxn modelId="{E21FCD69-6824-40D5-9675-788B6596BF1F}" type="presOf" srcId="{EDB2F58B-0B94-4166-8778-7EAD5367743A}" destId="{0920A7A3-73ED-4F02-8C08-CD2F338558FD}" srcOrd="0" destOrd="0" presId="urn:microsoft.com/office/officeart/2005/8/layout/chevron2"/>
    <dgm:cxn modelId="{80B73A51-BB4C-4CD5-AC0C-B34AEBE64FB9}" type="presOf" srcId="{3AE1B090-8D3B-46AE-B57E-920E42CF6359}" destId="{BA22CAEC-6ED2-4A12-A575-B3CC32E5158D}" srcOrd="0" destOrd="2" presId="urn:microsoft.com/office/officeart/2005/8/layout/chevron2"/>
    <dgm:cxn modelId="{65752CCB-4030-4DB5-BBE3-AE56E1B64037}" srcId="{82ADFD32-FA47-46B3-B84C-74BEA7B79140}" destId="{0B98E003-246B-49BD-AFA3-5DAB8F204F1D}" srcOrd="1" destOrd="0" parTransId="{10C11C0D-A5DD-46EE-9735-D7420AEF1E62}" sibTransId="{2709864C-68E9-451C-B5BF-45F15BDD704F}"/>
    <dgm:cxn modelId="{E91BDF0F-7EA0-46DE-AD49-8DEDAB42EDD5}" srcId="{955D2F57-C6C8-483C-8F34-FBDC439E6C1D}" destId="{D1605F87-DFA2-4062-9EAF-7625107927A6}" srcOrd="2" destOrd="0" parTransId="{EDB2FC56-8133-4B36-85D8-8B836D83E308}" sibTransId="{33D647C1-2E53-47BC-8298-9F5A85440DCC}"/>
    <dgm:cxn modelId="{969BE83B-A5C6-44A4-9404-B99BF5EC4ECA}" type="presOf" srcId="{D0190402-CE04-4CA4-B235-F4666F49C9D5}" destId="{175E62BE-E433-452D-AEFC-1C173AD236AA}" srcOrd="0" destOrd="1" presId="urn:microsoft.com/office/officeart/2005/8/layout/chevron2"/>
    <dgm:cxn modelId="{49EF1A76-A68A-4946-B4D7-2A6E1D987093}" srcId="{82ADFD32-FA47-46B3-B84C-74BEA7B79140}" destId="{C24385AD-3564-478D-AC52-FF5E7DB18DCA}" srcOrd="0" destOrd="0" parTransId="{821EDDEC-BA0B-4812-8C54-539C87052D86}" sibTransId="{80BE2BFC-70EC-458F-BFCE-983716D94036}"/>
    <dgm:cxn modelId="{FB9D8818-1234-47A8-B66D-CA541E9AC8A3}" type="presOf" srcId="{34D89088-679B-4A9D-BB02-3D3A8EE48C62}" destId="{175E62BE-E433-452D-AEFC-1C173AD236AA}" srcOrd="0" destOrd="0" presId="urn:microsoft.com/office/officeart/2005/8/layout/chevron2"/>
    <dgm:cxn modelId="{80193D9E-7286-4C36-9202-FF508BF58714}" type="presOf" srcId="{D1605F87-DFA2-4062-9EAF-7625107927A6}" destId="{1A13C3E1-2234-47B3-BB35-6CD22C3D65C5}" srcOrd="0" destOrd="0" presId="urn:microsoft.com/office/officeart/2005/8/layout/chevron2"/>
    <dgm:cxn modelId="{B3404BE0-19F4-49E9-BF8D-99B29DA09D20}" type="presOf" srcId="{C24385AD-3564-478D-AC52-FF5E7DB18DCA}" destId="{BA22CAEC-6ED2-4A12-A575-B3CC32E5158D}" srcOrd="0" destOrd="0" presId="urn:microsoft.com/office/officeart/2005/8/layout/chevron2"/>
    <dgm:cxn modelId="{D13C9209-30E1-402A-9816-661D5E1232DC}" type="presOf" srcId="{82ADFD32-FA47-46B3-B84C-74BEA7B79140}" destId="{12222C63-1BE0-42E6-9C18-3582C1104CF2}" srcOrd="0" destOrd="0" presId="urn:microsoft.com/office/officeart/2005/8/layout/chevron2"/>
    <dgm:cxn modelId="{2E7DDF67-8F72-4A66-B925-6C691EC392A6}" type="presOf" srcId="{592CE10F-75C4-4C28-A0F6-3BAC7E7A838E}" destId="{B1A586AB-8568-49FC-A89D-06F0691C7E6F}" srcOrd="0" destOrd="1" presId="urn:microsoft.com/office/officeart/2005/8/layout/chevron2"/>
    <dgm:cxn modelId="{977D53EC-AC30-4123-94C9-327D62D00DA5}" srcId="{EDB2F58B-0B94-4166-8778-7EAD5367743A}" destId="{C3FE603A-28C5-452A-8AB7-EA64EB8253DB}" srcOrd="0" destOrd="0" parTransId="{4A933027-546C-4BB1-B669-56FCA9664F02}" sibTransId="{9DED4364-C3CE-4C07-84BF-2F9A223B1C07}"/>
    <dgm:cxn modelId="{ADCD341D-7A48-46A8-9802-E0F0CAA13378}" type="presOf" srcId="{0B98E003-246B-49BD-AFA3-5DAB8F204F1D}" destId="{BA22CAEC-6ED2-4A12-A575-B3CC32E5158D}" srcOrd="0" destOrd="1" presId="urn:microsoft.com/office/officeart/2005/8/layout/chevron2"/>
    <dgm:cxn modelId="{2EEA9CFE-E11B-407C-9F4F-0CB9A2D147F7}" srcId="{955D2F57-C6C8-483C-8F34-FBDC439E6C1D}" destId="{EDB2F58B-0B94-4166-8778-7EAD5367743A}" srcOrd="0" destOrd="0" parTransId="{BFAD2689-1B3B-4579-85D5-3AF5B0E494B8}" sibTransId="{C3CEFE21-A89E-4D5E-87A7-46B98E866EA4}"/>
    <dgm:cxn modelId="{DC96BEE0-CA6C-49D9-8785-2EF997CBB9CB}" type="presParOf" srcId="{9BC4333A-5AEB-4306-8B1B-4B2C4429CBC2}" destId="{CE74A3D1-FB06-4AAD-B48E-083854A59C04}" srcOrd="0" destOrd="0" presId="urn:microsoft.com/office/officeart/2005/8/layout/chevron2"/>
    <dgm:cxn modelId="{7BF89513-0105-4C32-8B90-B368D461505E}" type="presParOf" srcId="{CE74A3D1-FB06-4AAD-B48E-083854A59C04}" destId="{0920A7A3-73ED-4F02-8C08-CD2F338558FD}" srcOrd="0" destOrd="0" presId="urn:microsoft.com/office/officeart/2005/8/layout/chevron2"/>
    <dgm:cxn modelId="{D4067DE7-911B-4D2B-9E87-C11B4700F7F1}" type="presParOf" srcId="{CE74A3D1-FB06-4AAD-B48E-083854A59C04}" destId="{B1A586AB-8568-49FC-A89D-06F0691C7E6F}" srcOrd="1" destOrd="0" presId="urn:microsoft.com/office/officeart/2005/8/layout/chevron2"/>
    <dgm:cxn modelId="{5E114EB5-5A6B-4064-A62B-B0CE69DCC453}" type="presParOf" srcId="{9BC4333A-5AEB-4306-8B1B-4B2C4429CBC2}" destId="{5E1EC1EC-600D-43D8-B7D7-00548C1AAF68}" srcOrd="1" destOrd="0" presId="urn:microsoft.com/office/officeart/2005/8/layout/chevron2"/>
    <dgm:cxn modelId="{2B5C0502-2FCE-4AE8-A431-F82055BD1774}" type="presParOf" srcId="{9BC4333A-5AEB-4306-8B1B-4B2C4429CBC2}" destId="{5F103BCF-DD81-4C27-84EB-938321FA1858}" srcOrd="2" destOrd="0" presId="urn:microsoft.com/office/officeart/2005/8/layout/chevron2"/>
    <dgm:cxn modelId="{FFA576FF-95C2-474E-AC4C-D21FD5684538}" type="presParOf" srcId="{5F103BCF-DD81-4C27-84EB-938321FA1858}" destId="{12222C63-1BE0-42E6-9C18-3582C1104CF2}" srcOrd="0" destOrd="0" presId="urn:microsoft.com/office/officeart/2005/8/layout/chevron2"/>
    <dgm:cxn modelId="{6D353CB4-D00E-42CF-B17B-1AA2F95B02EA}" type="presParOf" srcId="{5F103BCF-DD81-4C27-84EB-938321FA1858}" destId="{BA22CAEC-6ED2-4A12-A575-B3CC32E5158D}" srcOrd="1" destOrd="0" presId="urn:microsoft.com/office/officeart/2005/8/layout/chevron2"/>
    <dgm:cxn modelId="{8E8C87DD-9218-430C-BA8C-B1E1454700BC}" type="presParOf" srcId="{9BC4333A-5AEB-4306-8B1B-4B2C4429CBC2}" destId="{970ED000-30D1-4B4E-8918-7D312E0347DF}" srcOrd="3" destOrd="0" presId="urn:microsoft.com/office/officeart/2005/8/layout/chevron2"/>
    <dgm:cxn modelId="{0AA86D3C-A9C1-44C5-B945-4149731B3838}" type="presParOf" srcId="{9BC4333A-5AEB-4306-8B1B-4B2C4429CBC2}" destId="{B1617B6F-7BF4-4006-9292-4B78505A4122}" srcOrd="4" destOrd="0" presId="urn:microsoft.com/office/officeart/2005/8/layout/chevron2"/>
    <dgm:cxn modelId="{36EEFEEB-9141-4FB7-B64E-301A054499EA}" type="presParOf" srcId="{B1617B6F-7BF4-4006-9292-4B78505A4122}" destId="{1A13C3E1-2234-47B3-BB35-6CD22C3D65C5}" srcOrd="0" destOrd="0" presId="urn:microsoft.com/office/officeart/2005/8/layout/chevron2"/>
    <dgm:cxn modelId="{AE752C36-12EE-4A0B-95FD-4A4740746B50}" type="presParOf" srcId="{B1617B6F-7BF4-4006-9292-4B78505A4122}" destId="{175E62BE-E433-452D-AEFC-1C173AD236AA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98877A-3937-4092-B4CE-6CF9968C5D1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FD5E7169-FB3D-4879-882C-016620B18E8D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ОРИЕНТАЦИЯ НА ПОТЕНЦИАЛЬНЫЕ ВОЗМОЖНОСТИ РЕБЁНКА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8ACD6EB-3BEA-462D-98BB-F2FF2AF70D4A}" type="parTrans" cxnId="{C4E7EE89-350A-4422-9213-5514451670CB}">
      <dgm:prSet/>
      <dgm:spPr/>
      <dgm:t>
        <a:bodyPr/>
        <a:lstStyle/>
        <a:p>
          <a:endParaRPr lang="ru-RU"/>
        </a:p>
      </dgm:t>
    </dgm:pt>
    <dgm:pt modelId="{3BC9623A-2FE9-47E2-A85B-6196A34EDE29}" type="sibTrans" cxnId="{C4E7EE89-350A-4422-9213-5514451670CB}">
      <dgm:prSet/>
      <dgm:spPr/>
      <dgm:t>
        <a:bodyPr/>
        <a:lstStyle/>
        <a:p>
          <a:endParaRPr lang="ru-RU"/>
        </a:p>
      </dgm:t>
    </dgm:pt>
    <dgm:pt modelId="{649A1F3E-50EF-41AF-97C7-B50151E198D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СОЗДАНИЕ  УСЛОВИЙ ДЛЯ ВКЛЮЧЕНИЯ РЕБЁНКА В НОВЫЕ СОЦИАЛЬНЫЕ ФОРМЫ ОБЩЕНИЯ,СОЧЕТАНИЕ ПРОДУКТИВНЫХ ВИДОВ ДЕЯТЕЛЬНОСТИ.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DFFC02C-DBDF-4B90-9E38-2B08A22E1BBE}" type="parTrans" cxnId="{4986540D-116E-4528-B678-4F90681EF2C1}">
      <dgm:prSet/>
      <dgm:spPr/>
      <dgm:t>
        <a:bodyPr/>
        <a:lstStyle/>
        <a:p>
          <a:endParaRPr lang="ru-RU"/>
        </a:p>
      </dgm:t>
    </dgm:pt>
    <dgm:pt modelId="{9A690327-EB4D-42BD-926A-9C77E0A5A875}" type="sibTrans" cxnId="{4986540D-116E-4528-B678-4F90681EF2C1}">
      <dgm:prSet/>
      <dgm:spPr/>
      <dgm:t>
        <a:bodyPr/>
        <a:lstStyle/>
        <a:p>
          <a:endParaRPr lang="ru-RU"/>
        </a:p>
      </dgm:t>
    </dgm:pt>
    <dgm:pt modelId="{62D501E3-EAA1-4E62-8A7F-7175872BDFB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ПОДГОТОВКА ПЕРЕХОДА ОТ ИГРОВОЙ ДЕЯТЕЛЬНОСТИ К  УЧЕБНОЙ, ОТ НЕПОСРЕДСТВЕННОСТИ К ПРОИЗВОЛЬНОСТИ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419F27C-DE45-4D55-A5F3-07B2E2A1E664}" type="parTrans" cxnId="{AC452170-3663-4B0D-BA91-B2369A5248AD}">
      <dgm:prSet/>
      <dgm:spPr/>
      <dgm:t>
        <a:bodyPr/>
        <a:lstStyle/>
        <a:p>
          <a:endParaRPr lang="ru-RU"/>
        </a:p>
      </dgm:t>
    </dgm:pt>
    <dgm:pt modelId="{D8E5C9D7-C863-4D6E-A476-0692B6F4D631}" type="sibTrans" cxnId="{AC452170-3663-4B0D-BA91-B2369A5248AD}">
      <dgm:prSet/>
      <dgm:spPr/>
      <dgm:t>
        <a:bodyPr/>
        <a:lstStyle/>
        <a:p>
          <a:endParaRPr lang="ru-RU"/>
        </a:p>
      </dgm:t>
    </dgm:pt>
    <dgm:pt modelId="{94E8B173-D04C-4DED-B2DA-6A56CC6131EF}" type="pres">
      <dgm:prSet presAssocID="{0C98877A-3937-4092-B4CE-6CF9968C5D1B}" presName="Name0" presStyleCnt="0">
        <dgm:presLayoutVars>
          <dgm:dir/>
          <dgm:animLvl val="lvl"/>
          <dgm:resizeHandles val="exact"/>
        </dgm:presLayoutVars>
      </dgm:prSet>
      <dgm:spPr/>
    </dgm:pt>
    <dgm:pt modelId="{682EDEFB-30AB-4428-8C6A-294EF14CECEA}" type="pres">
      <dgm:prSet presAssocID="{FD5E7169-FB3D-4879-882C-016620B18E8D}" presName="Name8" presStyleCnt="0"/>
      <dgm:spPr/>
    </dgm:pt>
    <dgm:pt modelId="{46328000-FABA-46AA-9860-FD24F722BA47}" type="pres">
      <dgm:prSet presAssocID="{FD5E7169-FB3D-4879-882C-016620B18E8D}" presName="level" presStyleLbl="node1" presStyleIdx="0" presStyleCnt="3" custScaleY="1067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6A4BF-9447-4989-AF08-CA51ADCE25B1}" type="pres">
      <dgm:prSet presAssocID="{FD5E7169-FB3D-4879-882C-016620B18E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4C616-B976-4D49-B654-F40BF3E85E47}" type="pres">
      <dgm:prSet presAssocID="{649A1F3E-50EF-41AF-97C7-B50151E198D0}" presName="Name8" presStyleCnt="0"/>
      <dgm:spPr/>
    </dgm:pt>
    <dgm:pt modelId="{9F5D6B2F-0A16-4A93-AA96-38E794FD6356}" type="pres">
      <dgm:prSet presAssocID="{649A1F3E-50EF-41AF-97C7-B50151E198D0}" presName="level" presStyleLbl="node1" presStyleIdx="1" presStyleCnt="3" custScaleY="1033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8C5CA8-6812-4F0F-B51C-393EC70CF0CC}" type="pres">
      <dgm:prSet presAssocID="{649A1F3E-50EF-41AF-97C7-B50151E198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F7170-81BD-466C-8284-B516DB079E51}" type="pres">
      <dgm:prSet presAssocID="{62D501E3-EAA1-4E62-8A7F-7175872BDFB7}" presName="Name8" presStyleCnt="0"/>
      <dgm:spPr/>
    </dgm:pt>
    <dgm:pt modelId="{091D8D2E-FC7C-47ED-99C5-A97D864D2789}" type="pres">
      <dgm:prSet presAssocID="{62D501E3-EAA1-4E62-8A7F-7175872BDFB7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4707D-B9EB-4F1D-991B-CB88D539C216}" type="pres">
      <dgm:prSet presAssocID="{62D501E3-EAA1-4E62-8A7F-7175872BDFB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F609C3-A46A-4E5E-BA1A-99FC7650F116}" type="presOf" srcId="{649A1F3E-50EF-41AF-97C7-B50151E198D0}" destId="{D68C5CA8-6812-4F0F-B51C-393EC70CF0CC}" srcOrd="1" destOrd="0" presId="urn:microsoft.com/office/officeart/2005/8/layout/pyramid1"/>
    <dgm:cxn modelId="{AC452170-3663-4B0D-BA91-B2369A5248AD}" srcId="{0C98877A-3937-4092-B4CE-6CF9968C5D1B}" destId="{62D501E3-EAA1-4E62-8A7F-7175872BDFB7}" srcOrd="2" destOrd="0" parTransId="{3419F27C-DE45-4D55-A5F3-07B2E2A1E664}" sibTransId="{D8E5C9D7-C863-4D6E-A476-0692B6F4D631}"/>
    <dgm:cxn modelId="{C9F3A273-43E7-4D4F-B762-98E9279FE5C2}" type="presOf" srcId="{62D501E3-EAA1-4E62-8A7F-7175872BDFB7}" destId="{9334707D-B9EB-4F1D-991B-CB88D539C216}" srcOrd="1" destOrd="0" presId="urn:microsoft.com/office/officeart/2005/8/layout/pyramid1"/>
    <dgm:cxn modelId="{7F27BB94-B452-4BA2-A5E0-C250FD78BFD8}" type="presOf" srcId="{0C98877A-3937-4092-B4CE-6CF9968C5D1B}" destId="{94E8B173-D04C-4DED-B2DA-6A56CC6131EF}" srcOrd="0" destOrd="0" presId="urn:microsoft.com/office/officeart/2005/8/layout/pyramid1"/>
    <dgm:cxn modelId="{FF4A9554-D268-47D1-A029-C151B5EF6AEC}" type="presOf" srcId="{649A1F3E-50EF-41AF-97C7-B50151E198D0}" destId="{9F5D6B2F-0A16-4A93-AA96-38E794FD6356}" srcOrd="0" destOrd="0" presId="urn:microsoft.com/office/officeart/2005/8/layout/pyramid1"/>
    <dgm:cxn modelId="{C4E7EE89-350A-4422-9213-5514451670CB}" srcId="{0C98877A-3937-4092-B4CE-6CF9968C5D1B}" destId="{FD5E7169-FB3D-4879-882C-016620B18E8D}" srcOrd="0" destOrd="0" parTransId="{18ACD6EB-3BEA-462D-98BB-F2FF2AF70D4A}" sibTransId="{3BC9623A-2FE9-47E2-A85B-6196A34EDE29}"/>
    <dgm:cxn modelId="{BBBB0D61-5485-4AA1-AEE5-3EA169E9D141}" type="presOf" srcId="{FD5E7169-FB3D-4879-882C-016620B18E8D}" destId="{4C46A4BF-9447-4989-AF08-CA51ADCE25B1}" srcOrd="1" destOrd="0" presId="urn:microsoft.com/office/officeart/2005/8/layout/pyramid1"/>
    <dgm:cxn modelId="{4986540D-116E-4528-B678-4F90681EF2C1}" srcId="{0C98877A-3937-4092-B4CE-6CF9968C5D1B}" destId="{649A1F3E-50EF-41AF-97C7-B50151E198D0}" srcOrd="1" destOrd="0" parTransId="{3DFFC02C-DBDF-4B90-9E38-2B08A22E1BBE}" sibTransId="{9A690327-EB4D-42BD-926A-9C77E0A5A875}"/>
    <dgm:cxn modelId="{ECBB4C69-6802-4E7F-9C21-78CD24865C05}" type="presOf" srcId="{62D501E3-EAA1-4E62-8A7F-7175872BDFB7}" destId="{091D8D2E-FC7C-47ED-99C5-A97D864D2789}" srcOrd="0" destOrd="0" presId="urn:microsoft.com/office/officeart/2005/8/layout/pyramid1"/>
    <dgm:cxn modelId="{3E755D8D-3096-451C-88B7-7A4CF14767F5}" type="presOf" srcId="{FD5E7169-FB3D-4879-882C-016620B18E8D}" destId="{46328000-FABA-46AA-9860-FD24F722BA47}" srcOrd="0" destOrd="0" presId="urn:microsoft.com/office/officeart/2005/8/layout/pyramid1"/>
    <dgm:cxn modelId="{27ABC377-1CF3-44B2-9E3E-DF85ADE2CCE1}" type="presParOf" srcId="{94E8B173-D04C-4DED-B2DA-6A56CC6131EF}" destId="{682EDEFB-30AB-4428-8C6A-294EF14CECEA}" srcOrd="0" destOrd="0" presId="urn:microsoft.com/office/officeart/2005/8/layout/pyramid1"/>
    <dgm:cxn modelId="{D58BDAD6-D200-49FE-A70C-4FF15DF0EBB9}" type="presParOf" srcId="{682EDEFB-30AB-4428-8C6A-294EF14CECEA}" destId="{46328000-FABA-46AA-9860-FD24F722BA47}" srcOrd="0" destOrd="0" presId="urn:microsoft.com/office/officeart/2005/8/layout/pyramid1"/>
    <dgm:cxn modelId="{2B46627B-E89B-4105-BBA7-0F97DAF4AE9B}" type="presParOf" srcId="{682EDEFB-30AB-4428-8C6A-294EF14CECEA}" destId="{4C46A4BF-9447-4989-AF08-CA51ADCE25B1}" srcOrd="1" destOrd="0" presId="urn:microsoft.com/office/officeart/2005/8/layout/pyramid1"/>
    <dgm:cxn modelId="{ABD1FBB5-B053-4B35-98D4-650649D32EC4}" type="presParOf" srcId="{94E8B173-D04C-4DED-B2DA-6A56CC6131EF}" destId="{9B34C616-B976-4D49-B654-F40BF3E85E47}" srcOrd="1" destOrd="0" presId="urn:microsoft.com/office/officeart/2005/8/layout/pyramid1"/>
    <dgm:cxn modelId="{6F0E725B-7102-400C-A9B5-F9F02DF5EB85}" type="presParOf" srcId="{9B34C616-B976-4D49-B654-F40BF3E85E47}" destId="{9F5D6B2F-0A16-4A93-AA96-38E794FD6356}" srcOrd="0" destOrd="0" presId="urn:microsoft.com/office/officeart/2005/8/layout/pyramid1"/>
    <dgm:cxn modelId="{8AE35C2E-ECD4-46DC-945C-251CF1849F2E}" type="presParOf" srcId="{9B34C616-B976-4D49-B654-F40BF3E85E47}" destId="{D68C5CA8-6812-4F0F-B51C-393EC70CF0CC}" srcOrd="1" destOrd="0" presId="urn:microsoft.com/office/officeart/2005/8/layout/pyramid1"/>
    <dgm:cxn modelId="{25493976-7B4D-4954-A9FC-F5ACF0FF3EC1}" type="presParOf" srcId="{94E8B173-D04C-4DED-B2DA-6A56CC6131EF}" destId="{133F7170-81BD-466C-8284-B516DB079E51}" srcOrd="2" destOrd="0" presId="urn:microsoft.com/office/officeart/2005/8/layout/pyramid1"/>
    <dgm:cxn modelId="{541FCFA9-BAEB-4297-A710-215CC6A530CB}" type="presParOf" srcId="{133F7170-81BD-466C-8284-B516DB079E51}" destId="{091D8D2E-FC7C-47ED-99C5-A97D864D2789}" srcOrd="0" destOrd="0" presId="urn:microsoft.com/office/officeart/2005/8/layout/pyramid1"/>
    <dgm:cxn modelId="{F6B8B594-138C-4994-BD39-1CAD15367CC6}" type="presParOf" srcId="{133F7170-81BD-466C-8284-B516DB079E51}" destId="{9334707D-B9EB-4F1D-991B-CB88D539C216}" srcOrd="1" destOrd="0" presId="urn:microsoft.com/office/officeart/2005/8/layout/pyramid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8A776-75D3-41B7-8A4D-705E2B7F660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8381B07-48B7-4F95-ADFC-D9FE35ACFC9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— охрана и укрепление здоровья;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151A8AC4-1975-4732-A389-4B1EC398D34D}" type="parTrans" cxnId="{243F7F68-04AC-4572-B863-7EA13785443B}">
      <dgm:prSet/>
      <dgm:spPr/>
      <dgm:t>
        <a:bodyPr/>
        <a:lstStyle/>
        <a:p>
          <a:endParaRPr lang="ru-RU"/>
        </a:p>
      </dgm:t>
    </dgm:pt>
    <dgm:pt modelId="{18B566C9-9872-48CE-A442-B005CDD15EAA}" type="sibTrans" cxnId="{243F7F68-04AC-4572-B863-7EA13785443B}">
      <dgm:prSet/>
      <dgm:spPr/>
      <dgm:t>
        <a:bodyPr/>
        <a:lstStyle/>
        <a:p>
          <a:endParaRPr lang="ru-RU"/>
        </a:p>
      </dgm:t>
    </dgm:pt>
    <dgm:pt modelId="{D91BBE76-3F46-4F52-BB04-C3F14A6DD16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— развитие психических функций и качеств личности;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4009DB9-54E7-4D71-968C-AC8008C07FFB}" type="parTrans" cxnId="{00673D47-D942-4700-A863-777613FEB183}">
      <dgm:prSet/>
      <dgm:spPr/>
      <dgm:t>
        <a:bodyPr/>
        <a:lstStyle/>
        <a:p>
          <a:endParaRPr lang="ru-RU"/>
        </a:p>
      </dgm:t>
    </dgm:pt>
    <dgm:pt modelId="{0C79DC55-AE6C-4AD0-830C-379C4F47A2E5}" type="sibTrans" cxnId="{00673D47-D942-4700-A863-777613FEB183}">
      <dgm:prSet/>
      <dgm:spPr/>
      <dgm:t>
        <a:bodyPr/>
        <a:lstStyle/>
        <a:p>
          <a:endParaRPr lang="ru-RU"/>
        </a:p>
      </dgm:t>
    </dgm:pt>
    <dgm:pt modelId="{9D1C96D6-E6DC-4B4F-BBD8-56359CC2619D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—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 обеспечение преемственности между подготовкой к обучению и обучением в школе.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C3D1872D-FA59-4847-8315-E5D77006DE04}" type="parTrans" cxnId="{598C023A-AE90-4EF3-9D22-DFE1C8B1D5D9}">
      <dgm:prSet/>
      <dgm:spPr/>
      <dgm:t>
        <a:bodyPr/>
        <a:lstStyle/>
        <a:p>
          <a:endParaRPr lang="ru-RU"/>
        </a:p>
      </dgm:t>
    </dgm:pt>
    <dgm:pt modelId="{8E5A32A4-EA61-40E5-B3C5-6EE15C099871}" type="sibTrans" cxnId="{598C023A-AE90-4EF3-9D22-DFE1C8B1D5D9}">
      <dgm:prSet/>
      <dgm:spPr/>
      <dgm:t>
        <a:bodyPr/>
        <a:lstStyle/>
        <a:p>
          <a:endParaRPr lang="ru-RU"/>
        </a:p>
      </dgm:t>
    </dgm:pt>
    <dgm:pt modelId="{30A9666C-B26B-4721-B7C9-9ACAF9C4B6E7}" type="pres">
      <dgm:prSet presAssocID="{DE48A776-75D3-41B7-8A4D-705E2B7F660F}" presName="linearFlow" presStyleCnt="0">
        <dgm:presLayoutVars>
          <dgm:dir/>
          <dgm:resizeHandles val="exact"/>
        </dgm:presLayoutVars>
      </dgm:prSet>
      <dgm:spPr/>
    </dgm:pt>
    <dgm:pt modelId="{48E9EF71-1CBD-4823-A21A-3E66BA640451}" type="pres">
      <dgm:prSet presAssocID="{F8381B07-48B7-4F95-ADFC-D9FE35ACFC9D}" presName="composite" presStyleCnt="0"/>
      <dgm:spPr/>
    </dgm:pt>
    <dgm:pt modelId="{3EAFD5D5-CA39-4808-87CA-D4E32B4A279F}" type="pres">
      <dgm:prSet presAssocID="{F8381B07-48B7-4F95-ADFC-D9FE35ACFC9D}" presName="imgShp" presStyleLbl="fgImgPlace1" presStyleIdx="0" presStyleCnt="3"/>
      <dgm:spPr/>
    </dgm:pt>
    <dgm:pt modelId="{4455873C-BF9F-4F93-A6BB-7503133FCD14}" type="pres">
      <dgm:prSet presAssocID="{F8381B07-48B7-4F95-ADFC-D9FE35ACFC9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87E93-3BC8-4818-991B-80C53D809115}" type="pres">
      <dgm:prSet presAssocID="{18B566C9-9872-48CE-A442-B005CDD15EAA}" presName="spacing" presStyleCnt="0"/>
      <dgm:spPr/>
    </dgm:pt>
    <dgm:pt modelId="{11DBD1CA-A085-4D60-BB4C-6E743750F4E8}" type="pres">
      <dgm:prSet presAssocID="{D91BBE76-3F46-4F52-BB04-C3F14A6DD16C}" presName="composite" presStyleCnt="0"/>
      <dgm:spPr/>
    </dgm:pt>
    <dgm:pt modelId="{118DBC16-58A0-401D-8906-CE6263D8EA25}" type="pres">
      <dgm:prSet presAssocID="{D91BBE76-3F46-4F52-BB04-C3F14A6DD16C}" presName="imgShp" presStyleLbl="fgImgPlace1" presStyleIdx="1" presStyleCnt="3"/>
      <dgm:spPr/>
    </dgm:pt>
    <dgm:pt modelId="{B622ABE5-EE97-4CE5-BE11-C4CC1FEDA722}" type="pres">
      <dgm:prSet presAssocID="{D91BBE76-3F46-4F52-BB04-C3F14A6DD16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43286-793A-4F62-B260-721F646E9407}" type="pres">
      <dgm:prSet presAssocID="{0C79DC55-AE6C-4AD0-830C-379C4F47A2E5}" presName="spacing" presStyleCnt="0"/>
      <dgm:spPr/>
    </dgm:pt>
    <dgm:pt modelId="{D55603DD-1C7E-4737-82E4-864FCBBCCFE9}" type="pres">
      <dgm:prSet presAssocID="{9D1C96D6-E6DC-4B4F-BBD8-56359CC2619D}" presName="composite" presStyleCnt="0"/>
      <dgm:spPr/>
    </dgm:pt>
    <dgm:pt modelId="{66067205-426E-4E89-BFE5-0F4BB5760742}" type="pres">
      <dgm:prSet presAssocID="{9D1C96D6-E6DC-4B4F-BBD8-56359CC2619D}" presName="imgShp" presStyleLbl="fgImgPlace1" presStyleIdx="2" presStyleCnt="3"/>
      <dgm:spPr/>
    </dgm:pt>
    <dgm:pt modelId="{048E4387-FE5F-4407-82D7-10290DED2125}" type="pres">
      <dgm:prSet presAssocID="{9D1C96D6-E6DC-4B4F-BBD8-56359CC2619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3F7F68-04AC-4572-B863-7EA13785443B}" srcId="{DE48A776-75D3-41B7-8A4D-705E2B7F660F}" destId="{F8381B07-48B7-4F95-ADFC-D9FE35ACFC9D}" srcOrd="0" destOrd="0" parTransId="{151A8AC4-1975-4732-A389-4B1EC398D34D}" sibTransId="{18B566C9-9872-48CE-A442-B005CDD15EAA}"/>
    <dgm:cxn modelId="{598C023A-AE90-4EF3-9D22-DFE1C8B1D5D9}" srcId="{DE48A776-75D3-41B7-8A4D-705E2B7F660F}" destId="{9D1C96D6-E6DC-4B4F-BBD8-56359CC2619D}" srcOrd="2" destOrd="0" parTransId="{C3D1872D-FA59-4847-8315-E5D77006DE04}" sibTransId="{8E5A32A4-EA61-40E5-B3C5-6EE15C099871}"/>
    <dgm:cxn modelId="{8CA64095-54DB-47FB-8AC0-F4376D742434}" type="presOf" srcId="{F8381B07-48B7-4F95-ADFC-D9FE35ACFC9D}" destId="{4455873C-BF9F-4F93-A6BB-7503133FCD14}" srcOrd="0" destOrd="0" presId="urn:microsoft.com/office/officeart/2005/8/layout/vList3"/>
    <dgm:cxn modelId="{00673D47-D942-4700-A863-777613FEB183}" srcId="{DE48A776-75D3-41B7-8A4D-705E2B7F660F}" destId="{D91BBE76-3F46-4F52-BB04-C3F14A6DD16C}" srcOrd="1" destOrd="0" parTransId="{44009DB9-54E7-4D71-968C-AC8008C07FFB}" sibTransId="{0C79DC55-AE6C-4AD0-830C-379C4F47A2E5}"/>
    <dgm:cxn modelId="{720D21ED-79EF-4A1F-AC91-9D1F240B189C}" type="presOf" srcId="{9D1C96D6-E6DC-4B4F-BBD8-56359CC2619D}" destId="{048E4387-FE5F-4407-82D7-10290DED2125}" srcOrd="0" destOrd="0" presId="urn:microsoft.com/office/officeart/2005/8/layout/vList3"/>
    <dgm:cxn modelId="{A316729F-E8F1-43FF-9AF2-96E2BB69DB69}" type="presOf" srcId="{DE48A776-75D3-41B7-8A4D-705E2B7F660F}" destId="{30A9666C-B26B-4721-B7C9-9ACAF9C4B6E7}" srcOrd="0" destOrd="0" presId="urn:microsoft.com/office/officeart/2005/8/layout/vList3"/>
    <dgm:cxn modelId="{5C75B243-F487-4F61-8FB2-34E22186D9E9}" type="presOf" srcId="{D91BBE76-3F46-4F52-BB04-C3F14A6DD16C}" destId="{B622ABE5-EE97-4CE5-BE11-C4CC1FEDA722}" srcOrd="0" destOrd="0" presId="urn:microsoft.com/office/officeart/2005/8/layout/vList3"/>
    <dgm:cxn modelId="{57D6248A-7A49-4EE5-86F8-39E3A4FD36ED}" type="presParOf" srcId="{30A9666C-B26B-4721-B7C9-9ACAF9C4B6E7}" destId="{48E9EF71-1CBD-4823-A21A-3E66BA640451}" srcOrd="0" destOrd="0" presId="urn:microsoft.com/office/officeart/2005/8/layout/vList3"/>
    <dgm:cxn modelId="{6C1E54E2-EE42-4BA3-B180-2C219E16C918}" type="presParOf" srcId="{48E9EF71-1CBD-4823-A21A-3E66BA640451}" destId="{3EAFD5D5-CA39-4808-87CA-D4E32B4A279F}" srcOrd="0" destOrd="0" presId="urn:microsoft.com/office/officeart/2005/8/layout/vList3"/>
    <dgm:cxn modelId="{81484E33-7A96-47DA-88A6-3CA865C6B95B}" type="presParOf" srcId="{48E9EF71-1CBD-4823-A21A-3E66BA640451}" destId="{4455873C-BF9F-4F93-A6BB-7503133FCD14}" srcOrd="1" destOrd="0" presId="urn:microsoft.com/office/officeart/2005/8/layout/vList3"/>
    <dgm:cxn modelId="{39CBE974-0ECA-4DF5-AECD-E329F804F850}" type="presParOf" srcId="{30A9666C-B26B-4721-B7C9-9ACAF9C4B6E7}" destId="{D8887E93-3BC8-4818-991B-80C53D809115}" srcOrd="1" destOrd="0" presId="urn:microsoft.com/office/officeart/2005/8/layout/vList3"/>
    <dgm:cxn modelId="{95061B62-EC93-40B3-9EB9-7744FFEE16FA}" type="presParOf" srcId="{30A9666C-B26B-4721-B7C9-9ACAF9C4B6E7}" destId="{11DBD1CA-A085-4D60-BB4C-6E743750F4E8}" srcOrd="2" destOrd="0" presId="urn:microsoft.com/office/officeart/2005/8/layout/vList3"/>
    <dgm:cxn modelId="{EC5EF34D-43D9-4DD0-A67E-108E79F2EFB5}" type="presParOf" srcId="{11DBD1CA-A085-4D60-BB4C-6E743750F4E8}" destId="{118DBC16-58A0-401D-8906-CE6263D8EA25}" srcOrd="0" destOrd="0" presId="urn:microsoft.com/office/officeart/2005/8/layout/vList3"/>
    <dgm:cxn modelId="{499AA3E4-2B64-4FDC-8EA8-38C4B39F806B}" type="presParOf" srcId="{11DBD1CA-A085-4D60-BB4C-6E743750F4E8}" destId="{B622ABE5-EE97-4CE5-BE11-C4CC1FEDA722}" srcOrd="1" destOrd="0" presId="urn:microsoft.com/office/officeart/2005/8/layout/vList3"/>
    <dgm:cxn modelId="{4CE72514-56A5-453A-BA8C-363EDC723453}" type="presParOf" srcId="{30A9666C-B26B-4721-B7C9-9ACAF9C4B6E7}" destId="{E6B43286-793A-4F62-B260-721F646E9407}" srcOrd="3" destOrd="0" presId="urn:microsoft.com/office/officeart/2005/8/layout/vList3"/>
    <dgm:cxn modelId="{EAD20619-7816-457C-800E-27369E1431FA}" type="presParOf" srcId="{30A9666C-B26B-4721-B7C9-9ACAF9C4B6E7}" destId="{D55603DD-1C7E-4737-82E4-864FCBBCCFE9}" srcOrd="4" destOrd="0" presId="urn:microsoft.com/office/officeart/2005/8/layout/vList3"/>
    <dgm:cxn modelId="{1CAF1DCE-8887-4527-AB15-7C76AD60FB03}" type="presParOf" srcId="{D55603DD-1C7E-4737-82E4-864FCBBCCFE9}" destId="{66067205-426E-4E89-BFE5-0F4BB5760742}" srcOrd="0" destOrd="0" presId="urn:microsoft.com/office/officeart/2005/8/layout/vList3"/>
    <dgm:cxn modelId="{9CB66C64-8CC1-4FE4-9326-65F63FEFE17C}" type="presParOf" srcId="{D55603DD-1C7E-4737-82E4-864FCBBCCFE9}" destId="{048E4387-FE5F-4407-82D7-10290DED2125}" srcOrd="1" destOrd="0" presId="urn:microsoft.com/office/officeart/2005/8/layout/vLis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378FB9-01E5-4B7D-B2B6-F8F87417AFF2}">
      <dsp:nvSpPr>
        <dsp:cNvPr id="0" name=""/>
        <dsp:cNvSpPr/>
      </dsp:nvSpPr>
      <dsp:spPr>
        <a:xfrm>
          <a:off x="0" y="0"/>
          <a:ext cx="6995160" cy="1392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переустройство сферы образования на новых принципах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5574057" cy="1392555"/>
      </dsp:txXfrm>
    </dsp:sp>
    <dsp:sp modelId="{651F64AD-66E5-4F8F-B3BF-38BDA2E78CFE}">
      <dsp:nvSpPr>
        <dsp:cNvPr id="0" name=""/>
        <dsp:cNvSpPr/>
      </dsp:nvSpPr>
      <dsp:spPr>
        <a:xfrm>
          <a:off x="617219" y="1624647"/>
          <a:ext cx="6995160" cy="1392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процесс создания системы непрерывного 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образования 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7219" y="1624647"/>
        <a:ext cx="5472779" cy="1392555"/>
      </dsp:txXfrm>
    </dsp:sp>
    <dsp:sp modelId="{9FDDDD96-893E-4124-92B4-12B9C9C6D46B}">
      <dsp:nvSpPr>
        <dsp:cNvPr id="0" name=""/>
        <dsp:cNvSpPr/>
      </dsp:nvSpPr>
      <dsp:spPr>
        <a:xfrm>
          <a:off x="1234439" y="3249294"/>
          <a:ext cx="6995160" cy="13925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осуществление преемственности разных ступеней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34439" y="3249294"/>
        <a:ext cx="5472779" cy="1392555"/>
      </dsp:txXfrm>
    </dsp:sp>
    <dsp:sp modelId="{64D84504-0E01-4918-A07B-570AE75A2A25}">
      <dsp:nvSpPr>
        <dsp:cNvPr id="0" name=""/>
        <dsp:cNvSpPr/>
      </dsp:nvSpPr>
      <dsp:spPr>
        <a:xfrm>
          <a:off x="6089999" y="1056020"/>
          <a:ext cx="905160" cy="9051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089999" y="1056020"/>
        <a:ext cx="905160" cy="905160"/>
      </dsp:txXfrm>
    </dsp:sp>
    <dsp:sp modelId="{EFE24DB6-91BD-4726-87A2-B5104FA490D2}">
      <dsp:nvSpPr>
        <dsp:cNvPr id="0" name=""/>
        <dsp:cNvSpPr/>
      </dsp:nvSpPr>
      <dsp:spPr>
        <a:xfrm>
          <a:off x="6707219" y="2671384"/>
          <a:ext cx="905160" cy="90516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6707219" y="2671384"/>
        <a:ext cx="905160" cy="905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07D9CB-8965-4EA3-A093-0F5472AF80D1}">
      <dsp:nvSpPr>
        <dsp:cNvPr id="0" name=""/>
        <dsp:cNvSpPr/>
      </dsp:nvSpPr>
      <dsp:spPr>
        <a:xfrm>
          <a:off x="1930932" y="219399"/>
          <a:ext cx="4354233" cy="151216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B8DE5B-DFA9-469C-AD1C-7B762792507D}">
      <dsp:nvSpPr>
        <dsp:cNvPr id="0" name=""/>
        <dsp:cNvSpPr/>
      </dsp:nvSpPr>
      <dsp:spPr>
        <a:xfrm>
          <a:off x="3692878" y="3922185"/>
          <a:ext cx="843843" cy="54006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CDE30-FAEE-44A2-AFBE-21DE1D80506A}">
      <dsp:nvSpPr>
        <dsp:cNvPr id="0" name=""/>
        <dsp:cNvSpPr/>
      </dsp:nvSpPr>
      <dsp:spPr>
        <a:xfrm>
          <a:off x="2089574" y="4354233"/>
          <a:ext cx="4050450" cy="1012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РАЗВИТИЕ ЛИЧНОСТНЫХ КОМПЕТЕНЦИЙ.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89574" y="4354233"/>
        <a:ext cx="4050450" cy="1012612"/>
      </dsp:txXfrm>
    </dsp:sp>
    <dsp:sp modelId="{8D195E5C-2F2F-450D-8331-F2D9702AF0E3}">
      <dsp:nvSpPr>
        <dsp:cNvPr id="0" name=""/>
        <dsp:cNvSpPr/>
      </dsp:nvSpPr>
      <dsp:spPr>
        <a:xfrm>
          <a:off x="3351967" y="1800198"/>
          <a:ext cx="1842949" cy="1615233"/>
        </a:xfrm>
        <a:prstGeom prst="ellipse">
          <a:avLst/>
        </a:prstGeom>
        <a:solidFill>
          <a:schemeClr val="accent2"/>
        </a:solidFill>
        <a:ln w="55000" cap="flat" cmpd="thickThin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ВНЕШНЯЯ МОТИВАЦИЯ—ВНУТРЕННЯЯ РЕГУЛЯЦИЯ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51967" y="1800198"/>
        <a:ext cx="1842949" cy="1615233"/>
      </dsp:txXfrm>
    </dsp:sp>
    <dsp:sp modelId="{AE078AA1-BEFB-4D8F-87FD-A861A9C260AE}">
      <dsp:nvSpPr>
        <dsp:cNvPr id="0" name=""/>
        <dsp:cNvSpPr/>
      </dsp:nvSpPr>
      <dsp:spPr>
        <a:xfrm>
          <a:off x="2330349" y="776337"/>
          <a:ext cx="1712444" cy="1383902"/>
        </a:xfrm>
        <a:prstGeom prst="ellipse">
          <a:avLst/>
        </a:prstGeom>
        <a:solidFill>
          <a:schemeClr val="accent4"/>
        </a:solidFill>
        <a:ln w="55000" cap="flat" cmpd="thickThin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Times New Roman" pitchFamily="18" charset="0"/>
              <a:cs typeface="Times New Roman" pitchFamily="18" charset="0"/>
            </a:rPr>
            <a:t>МЕХАНИЧЕСКОЕ ЗАУЧИВАНИЕ—ИНТЕЛЛЕКТУАЛЬНОЕ РАЗВИТИЕ</a:t>
          </a:r>
          <a:endParaRPr lang="ru-RU" sz="105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30349" y="776337"/>
        <a:ext cx="1712444" cy="1383902"/>
      </dsp:txXfrm>
    </dsp:sp>
    <dsp:sp modelId="{C30FCB42-789E-4FFC-B28D-88F933994FD2}">
      <dsp:nvSpPr>
        <dsp:cNvPr id="0" name=""/>
        <dsp:cNvSpPr/>
      </dsp:nvSpPr>
      <dsp:spPr>
        <a:xfrm>
          <a:off x="3754764" y="329884"/>
          <a:ext cx="1968959" cy="1542325"/>
        </a:xfrm>
        <a:prstGeom prst="ellipse">
          <a:avLst/>
        </a:prstGeom>
        <a:solidFill>
          <a:schemeClr val="accent6"/>
        </a:solidFill>
        <a:ln w="55000" cap="flat" cmpd="thickThin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РЕПРОДУКЦИЯ ЗНАНИЙ – ПРОДУКТИВНОЕ  ИСПОЛЬЗОВАНИЕ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54764" y="329884"/>
        <a:ext cx="1968959" cy="1542325"/>
      </dsp:txXfrm>
    </dsp:sp>
    <dsp:sp modelId="{DC9FB883-7F1C-4286-B309-6B04F2D76554}">
      <dsp:nvSpPr>
        <dsp:cNvPr id="0" name=""/>
        <dsp:cNvSpPr/>
      </dsp:nvSpPr>
      <dsp:spPr>
        <a:xfrm>
          <a:off x="1738522" y="0"/>
          <a:ext cx="4725525" cy="378042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20A7A3-73ED-4F02-8C08-CD2F338558FD}">
      <dsp:nvSpPr>
        <dsp:cNvPr id="0" name=""/>
        <dsp:cNvSpPr/>
      </dsp:nvSpPr>
      <dsp:spPr>
        <a:xfrm rot="5400000">
          <a:off x="-251060" y="258298"/>
          <a:ext cx="1673738" cy="1171616"/>
        </a:xfrm>
        <a:prstGeom prst="chevron">
          <a:avLst/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5400000">
        <a:off x="-251060" y="258298"/>
        <a:ext cx="1673738" cy="1171616"/>
      </dsp:txXfrm>
    </dsp:sp>
    <dsp:sp modelId="{B1A586AB-8568-49FC-A89D-06F0691C7E6F}">
      <dsp:nvSpPr>
        <dsp:cNvPr id="0" name=""/>
        <dsp:cNvSpPr/>
      </dsp:nvSpPr>
      <dsp:spPr>
        <a:xfrm rot="5400000">
          <a:off x="4156643" y="-2977788"/>
          <a:ext cx="1087930" cy="70579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НЕПРЕРЫВНОСТЬ  РАЗВИТИЯ РЕБЁНКА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ОБЩЕЕ РАЗВИТИЕ РЕБЁНКА  НА ОСНОВЕ ЕГО ИНДИВИДУАЛЬНЫХ ВОЗМОЖНОСТЕЙ И  СПОСОБНОСТЕЙ</a:t>
          </a:r>
          <a:endParaRPr lang="ru-RU" sz="1600" kern="1200" dirty="0"/>
        </a:p>
      </dsp:txBody>
      <dsp:txXfrm rot="5400000">
        <a:off x="4156643" y="-2977788"/>
        <a:ext cx="1087930" cy="7057983"/>
      </dsp:txXfrm>
    </dsp:sp>
    <dsp:sp modelId="{12222C63-1BE0-42E6-9C18-3582C1104CF2}">
      <dsp:nvSpPr>
        <dsp:cNvPr id="0" name=""/>
        <dsp:cNvSpPr/>
      </dsp:nvSpPr>
      <dsp:spPr>
        <a:xfrm rot="5400000">
          <a:off x="-251060" y="1934226"/>
          <a:ext cx="1673738" cy="1171616"/>
        </a:xfrm>
        <a:prstGeom prst="chevron">
          <a:avLst/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dirty="0"/>
        </a:p>
      </dsp:txBody>
      <dsp:txXfrm rot="5400000">
        <a:off x="-251060" y="1934226"/>
        <a:ext cx="1673738" cy="1171616"/>
      </dsp:txXfrm>
    </dsp:sp>
    <dsp:sp modelId="{BA22CAEC-6ED2-4A12-A575-B3CC32E5158D}">
      <dsp:nvSpPr>
        <dsp:cNvPr id="0" name=""/>
        <dsp:cNvSpPr/>
      </dsp:nvSpPr>
      <dsp:spPr>
        <a:xfrm rot="5400000">
          <a:off x="3969709" y="-1301860"/>
          <a:ext cx="1461797" cy="70579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ЛИЧНОСТНЫХ КОМПЕТЕНЦИЙ РЕБЁНКА  КАК АКТИВНОГО СУБЪЕКТА ПОЗНАНИЯ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И УКРЕПЛЕНИЕ ЗДОРОВЬЯ ЛИЧНОСТИ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УСТОЙЧИВОЙ ПСИХОЛОГИЧЕСКОЙ АДАПТАЦИИ К НОВЫМ УСЛОВИЯМ ОБРАЗОВАНИЯ</a:t>
          </a:r>
          <a:endParaRPr lang="ru-RU" sz="1600" kern="1200" dirty="0"/>
        </a:p>
      </dsp:txBody>
      <dsp:txXfrm rot="5400000">
        <a:off x="3969709" y="-1301860"/>
        <a:ext cx="1461797" cy="7057983"/>
      </dsp:txXfrm>
    </dsp:sp>
    <dsp:sp modelId="{1A13C3E1-2234-47B3-BB35-6CD22C3D65C5}">
      <dsp:nvSpPr>
        <dsp:cNvPr id="0" name=""/>
        <dsp:cNvSpPr/>
      </dsp:nvSpPr>
      <dsp:spPr>
        <a:xfrm rot="5400000">
          <a:off x="-251060" y="3423220"/>
          <a:ext cx="1673738" cy="1171616"/>
        </a:xfrm>
        <a:prstGeom prst="chevron">
          <a:avLst/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5400000">
        <a:off x="-251060" y="3423220"/>
        <a:ext cx="1673738" cy="1171616"/>
      </dsp:txXfrm>
    </dsp:sp>
    <dsp:sp modelId="{175E62BE-E433-452D-AEFC-1C173AD236AA}">
      <dsp:nvSpPr>
        <dsp:cNvPr id="0" name=""/>
        <dsp:cNvSpPr/>
      </dsp:nvSpPr>
      <dsp:spPr>
        <a:xfrm rot="5400000">
          <a:off x="4156643" y="187133"/>
          <a:ext cx="1087930" cy="70579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РАЗВИТИЕ ДУХОВНО-НРАВСТВЕННЫХ УБЕЖДЕНИЙ ЛИЧНОСТИ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ПРЕЕМСТВЕННОСТЬ МЕЖДУ ОБУЧАЮЩИМИ, ОБУЧАЮЩИМИСЯ, РОДИТЕЛЯМИ</a:t>
          </a:r>
          <a:endParaRPr lang="ru-RU" sz="1600" kern="1200" dirty="0"/>
        </a:p>
      </dsp:txBody>
      <dsp:txXfrm rot="5400000">
        <a:off x="4156643" y="187133"/>
        <a:ext cx="1087930" cy="705798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28000-FABA-46AA-9860-FD24F722BA47}">
      <dsp:nvSpPr>
        <dsp:cNvPr id="0" name=""/>
        <dsp:cNvSpPr/>
      </dsp:nvSpPr>
      <dsp:spPr>
        <a:xfrm>
          <a:off x="3080335" y="0"/>
          <a:ext cx="2068929" cy="1256289"/>
        </a:xfrm>
        <a:prstGeom prst="trapezoid">
          <a:avLst>
            <a:gd name="adj" fmla="val 82343"/>
          </a:avLst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ОРИЕНТАЦИЯ НА ПОТЕНЦИАЛЬНЫЕ ВОЗМОЖНОСТИ РЕБЁНКА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80335" y="0"/>
        <a:ext cx="2068929" cy="1256289"/>
      </dsp:txXfrm>
    </dsp:sp>
    <dsp:sp modelId="{9F5D6B2F-0A16-4A93-AA96-38E794FD6356}">
      <dsp:nvSpPr>
        <dsp:cNvPr id="0" name=""/>
        <dsp:cNvSpPr/>
      </dsp:nvSpPr>
      <dsp:spPr>
        <a:xfrm>
          <a:off x="1515077" y="1256289"/>
          <a:ext cx="5199444" cy="1900901"/>
        </a:xfrm>
        <a:prstGeom prst="trapezoid">
          <a:avLst>
            <a:gd name="adj" fmla="val 82343"/>
          </a:avLst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СОЗДАНИЕ  УСЛОВИЙ ДЛЯ ВКЛЮЧЕНИЯ РЕБЁНКА В НОВЫЕ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СОЦИАЛЬНЫЕ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ФОРМЫ ОБЩЕНИЯ,СОЧЕТАНИЕ ПРОДУКТИВНЫХ ВИДОВ ДЕЯТЕЛЬНОСТИ.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24980" y="1256289"/>
        <a:ext cx="3379638" cy="1900901"/>
      </dsp:txXfrm>
    </dsp:sp>
    <dsp:sp modelId="{091D8D2E-FC7C-47ED-99C5-A97D864D2789}">
      <dsp:nvSpPr>
        <dsp:cNvPr id="0" name=""/>
        <dsp:cNvSpPr/>
      </dsp:nvSpPr>
      <dsp:spPr>
        <a:xfrm>
          <a:off x="0" y="3157190"/>
          <a:ext cx="8229600" cy="1839961"/>
        </a:xfrm>
        <a:prstGeom prst="trapezoid">
          <a:avLst>
            <a:gd name="adj" fmla="val 82343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ПОДГОТОВКА ПЕРЕХОДА ОТ ИГРОВОЙ ДЕЯТЕЛЬНОСТИ К  УЧЕБНОЙ, ОТ НЕПОСРЕДСТВЕННОСТИ К ПРОИЗВОЛЬНОСТИ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40179" y="3157190"/>
        <a:ext cx="5349240" cy="183996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55873C-BF9F-4F93-A6BB-7503133FCD14}">
      <dsp:nvSpPr>
        <dsp:cNvPr id="0" name=""/>
        <dsp:cNvSpPr/>
      </dsp:nvSpPr>
      <dsp:spPr>
        <a:xfrm rot="10800000">
          <a:off x="1692784" y="1709"/>
          <a:ext cx="5472684" cy="1257304"/>
        </a:xfrm>
        <a:prstGeom prst="homePlate">
          <a:avLst/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5443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— охрана и укрепление здоровья;</a:t>
          </a:r>
          <a:r>
            <a:rPr lang="ru-RU" sz="1700" kern="1200" dirty="0" smtClean="0"/>
            <a:t/>
          </a:r>
          <a:br>
            <a:rPr lang="ru-RU" sz="1700" kern="1200" dirty="0" smtClean="0"/>
          </a:br>
          <a:endParaRPr lang="ru-RU" sz="1700" kern="1200" dirty="0"/>
        </a:p>
      </dsp:txBody>
      <dsp:txXfrm rot="10800000">
        <a:off x="1692784" y="1709"/>
        <a:ext cx="5472684" cy="1257304"/>
      </dsp:txXfrm>
    </dsp:sp>
    <dsp:sp modelId="{3EAFD5D5-CA39-4808-87CA-D4E32B4A279F}">
      <dsp:nvSpPr>
        <dsp:cNvPr id="0" name=""/>
        <dsp:cNvSpPr/>
      </dsp:nvSpPr>
      <dsp:spPr>
        <a:xfrm>
          <a:off x="1064131" y="1709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2ABE5-EE97-4CE5-BE11-C4CC1FEDA722}">
      <dsp:nvSpPr>
        <dsp:cNvPr id="0" name=""/>
        <dsp:cNvSpPr/>
      </dsp:nvSpPr>
      <dsp:spPr>
        <a:xfrm rot="10800000">
          <a:off x="1692784" y="1634328"/>
          <a:ext cx="5472684" cy="1257304"/>
        </a:xfrm>
        <a:prstGeom prst="homePlate">
          <a:avLst/>
        </a:prstGeom>
        <a:gradFill rotWithShape="1">
          <a:gsLst>
            <a:gs pos="0">
              <a:schemeClr val="accent3">
                <a:tint val="62000"/>
                <a:satMod val="180000"/>
              </a:schemeClr>
            </a:gs>
            <a:gs pos="65000">
              <a:schemeClr val="accent3">
                <a:tint val="32000"/>
                <a:satMod val="250000"/>
              </a:schemeClr>
            </a:gs>
            <a:gs pos="100000">
              <a:schemeClr val="accent3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5443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— развитие психических функций и качеств личности;</a:t>
          </a:r>
          <a:endParaRPr lang="ru-RU" sz="17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692784" y="1634328"/>
        <a:ext cx="5472684" cy="1257304"/>
      </dsp:txXfrm>
    </dsp:sp>
    <dsp:sp modelId="{118DBC16-58A0-401D-8906-CE6263D8EA25}">
      <dsp:nvSpPr>
        <dsp:cNvPr id="0" name=""/>
        <dsp:cNvSpPr/>
      </dsp:nvSpPr>
      <dsp:spPr>
        <a:xfrm>
          <a:off x="1064131" y="1634328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8E4387-FE5F-4407-82D7-10290DED2125}">
      <dsp:nvSpPr>
        <dsp:cNvPr id="0" name=""/>
        <dsp:cNvSpPr/>
      </dsp:nvSpPr>
      <dsp:spPr>
        <a:xfrm rot="10800000">
          <a:off x="1692784" y="3266947"/>
          <a:ext cx="5472684" cy="1257304"/>
        </a:xfrm>
        <a:prstGeom prst="homePlate">
          <a:avLst/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54436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—</a:t>
          </a:r>
          <a:r>
            <a:rPr lang="ru-RU" sz="1700" kern="1200" dirty="0" smtClean="0">
              <a:latin typeface="Times New Roman" pitchFamily="18" charset="0"/>
              <a:cs typeface="Times New Roman" pitchFamily="18" charset="0"/>
            </a:rPr>
            <a:t> обеспечение преемственности между подготовкой к обучению и обучением в школе.</a:t>
          </a:r>
          <a:r>
            <a:rPr lang="ru-RU" sz="1700" kern="1200" dirty="0" smtClean="0"/>
            <a:t/>
          </a:r>
          <a:br>
            <a:rPr lang="ru-RU" sz="1700" kern="1200" dirty="0" smtClean="0"/>
          </a:br>
          <a:endParaRPr lang="ru-RU" sz="1700" kern="1200" dirty="0"/>
        </a:p>
      </dsp:txBody>
      <dsp:txXfrm rot="10800000">
        <a:off x="1692784" y="3266947"/>
        <a:ext cx="5472684" cy="1257304"/>
      </dsp:txXfrm>
    </dsp:sp>
    <dsp:sp modelId="{66067205-426E-4E89-BFE5-0F4BB5760742}">
      <dsp:nvSpPr>
        <dsp:cNvPr id="0" name=""/>
        <dsp:cNvSpPr/>
      </dsp:nvSpPr>
      <dsp:spPr>
        <a:xfrm>
          <a:off x="1064131" y="3266947"/>
          <a:ext cx="1257304" cy="125730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D09AC4-EA09-4870-BFD9-26F9C1515162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5038D2-DCEE-4A8D-81C7-732A7762A0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E%D1%82%20%D1%81%D0%BB%D0%BE%D0%B2%D0%B0%20%D0%BA%20%D0%B1%D1%83%D0%BA%D0%B2%D0%B5%20%D1%84%D0%B5%D0%B4%D0%BE%D1%81%D0%BE%D0%B2%D0%B0&amp;noreask=1&amp;img_url=http://img2.labirint.ru/books/8246/scrn_big_1.jpg&amp;pos=4&amp;rpt=simage&amp;lr=47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yandex.ru/yandsearch?p=1&amp;text=%D0%BE%D1%82%20%D1%81%D0%BB%D0%BE%D0%B2%D0%B0%20%D0%BA%20%D0%B1%D1%83%D0%BA%D0%B2%D0%B5%20%D1%84%D0%B5%D0%B4%D0%BE%D1%81%D0%BE%D0%B2%D0%B0&amp;noreask=1&amp;img_url=http://www.prosv.ru/Attachment.aspx?Id=9388&amp;pos=55&amp;rpt=simage&amp;lr=4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text=%D0%BE%D1%82%20%D1%81%D0%BB%D0%BE%D0%B2%D0%B0%20%D0%BA%20%D0%B1%D1%83%D0%BA%D0%B2%D0%B5%20%D1%84%D0%B5%D0%B4%D0%BE%D1%81%D0%BE%D0%B2%D0%B0&amp;noreask=1&amp;img_url=http://img1.labirint.ru/books/8249/scrn_big_1.jpg&amp;pos=6&amp;rpt=simage&amp;lr=47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p=1&amp;text=%D0%BE%D1%82%20%D1%81%D0%BB%D0%BE%D0%B2%D0%B0%20%D0%BA%20%D0%B1%D1%83%D0%BA%D0%B2%D0%B5%20%D1%84%D0%B5%D0%B4%D0%BE%D1%81%D0%BE%D0%B2%D0%B0&amp;noreask=1&amp;img_url=http://static.ozone.ru/multimedia/books_covers/1003652331.jpg&amp;pos=34&amp;rpt=simage&amp;lr=47" TargetMode="External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0%B1%D1%83%D0%BA%D0%B2%D0%B0%D1%80%D1%8C%20%D0%B6%D1%83%D0%BA%D0%BE%D0%B2%D0%B0&amp;noreask=1&amp;img_url=http://img1.liveinternet.ru/images/foto/c/9/apps/2/685/2685131_rsrrrss_rsrrr_7.jpg&amp;pos=65&amp;rpt=simage&amp;lr=47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yandex.ru/yandsearch?text=%D0%B1%D1%83%D0%BA%D0%B2%D0%B0%D1%80%D1%8C%20%D0%B6%D1%83%D0%BA%D0%BE%D0%B2%D0%B0&amp;noreask=1&amp;img_url=http://images.zone-x.ru/192\647731.jpg&amp;pos=1&amp;rpt=simage&amp;lr=4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p=3&amp;text=%D0%B1%D1%83%D0%BA%D0%B2%D0%B0%D1%80%D1%8C%20%D0%B6%D1%83%D0%BA%D0%BE%D0%B2%D0%B0&amp;noreask=1&amp;img_url=http://img1.liveinternet.ru/images/foto/c/9/apps/2/685/2685137_rsrrrss_rsrrr_13.jpg&amp;pos=104&amp;rpt=simage&amp;lr=47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p=3&amp;text=%D0%B1%D1%83%D0%BA%D0%B2%D0%B0%D1%80%D1%8C%20%D0%B6%D1%83%D0%BA%D0%BE%D0%B2%D0%B0&amp;noreask=1&amp;img_url=http://img0.liveinternet.ru/images/foto/c/9/apps/2/685/2685132_rsrrrss_rsrrr_8.jpg&amp;pos=94&amp;rpt=simage&amp;lr=47" TargetMode="External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0%BC%D0%B0%D1%82%D0%B5%D0%BC%D0%B0%D1%82%D0%B8%D1%87%D0%B5%D1%81%D0%BA%D0%B8%D0%B5%20%D1%81%D1%82%D1%83%D0%BF%D0%B5%D0%BD%D1%8C%D0%BA%D0%B8%20%D0%B2%D0%BE%D0%BB%D0%BA%D0%BE%D0%B2%D0%B0&amp;noreask=1&amp;img_url=http://img.labirint.ru/images/comments_pic/1109/02labcu951299120310.jpg&amp;pos=82&amp;rpt=simage&amp;lr=47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yandex.ru/yandsearch?text=%D0%BC%D0%B0%D1%82%D0%B5%D0%BC%D0%B0%D1%82%D0%B8%D1%87%D0%B5%D1%81%D0%BA%D0%B8%D0%B5%20%D1%81%D1%82%D1%83%D0%BF%D0%B5%D0%BD%D1%8C%D0%BA%D0%B8%20%D0%B2%D0%BE%D0%BB%D0%BA%D0%BE%D0%B2%D0%B0&amp;noreask=1&amp;img_url=http://www.prosv.ru/import/images/m-01-0054-03.jpg&amp;pos=10&amp;rpt=simage&amp;lr=4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p=2&amp;text=%D0%BC%D0%B0%D1%82%D0%B5%D0%BC%D0%B0%D1%82%D0%B8%D1%87%D0%B5%D1%81%D0%BA%D0%B8%D0%B5%20%D1%81%D1%82%D1%83%D0%BF%D0%B5%D0%BD%D1%8C%D0%BA%D0%B8%20%D0%B2%D0%BE%D0%BB%D0%BA%D0%BE%D0%B2%D0%B0&amp;noreask=1&amp;img_url=http://img.labirint.ru/images/comments_pic/1109/01labcu951299120310.jpg&amp;pos=62&amp;rpt=simage&amp;lr=47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images.yandex.ru/yandsearch?p=2&amp;text=%D0%BC%D0%B0%D1%82%D0%B5%D0%BC%D0%B0%D1%82%D0%B8%D1%87%D0%B5%D1%81%D0%BA%D0%B8%D0%B5%20%D1%81%D1%82%D1%83%D0%BF%D0%B5%D0%BD%D1%8C%D0%BA%D0%B8%20%D0%B2%D0%BE%D0%BB%D0%BA%D0%BE%D0%B2%D0%B0&amp;noreask=1&amp;img_url=http://img.labirint.ru/images/comments_pic/1045/04labd9li1289417799.jpg&amp;pos=85&amp;rpt=simage&amp;lr=47" TargetMode="External"/><Relationship Id="rId4" Type="http://schemas.openxmlformats.org/officeDocument/2006/relationships/hyperlink" Target="http://images.yandex.ru/yandsearch?p=2&amp;text=%D0%BC%D0%B0%D1%82%D0%B5%D0%BC%D0%B0%D1%82%D0%B8%D1%87%D0%B5%D1%81%D0%BA%D0%B8%D0%B5%20%D1%81%D1%82%D1%83%D0%BF%D0%B5%D0%BD%D1%8C%D0%BA%D0%B8%20%D0%B2%D0%BE%D0%BB%D0%BA%D0%BE%D0%B2%D0%B0&amp;noreask=1&amp;img_url=http://img.labirint.ru/images/comments_pic/1109/03labcu951299120310.jpg&amp;pos=64&amp;rpt=simage&amp;lr=47" TargetMode="External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УСПЕШНАЯ ПОДГОТОВКА ДЕТЕЙ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ШКОЛЕ.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http://im6-tub-ru.yandex.net/i?id=927292568-28-72&amp;n=21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060848"/>
            <a:ext cx="23042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ПРАКТИЧЕСКАЯ ПОДГОТОВКА К ОБУЧЕНИЮ ЧТЕНИЮ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ПРАКТИЧЕСКАЯ ПОДГОТОВКА К  ОБУЧЕНИЮ ПИСЬМУ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СОВЕРШЕНСТВОВАНИЕ УСТНОЙ РЕЧИ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8417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перехода    от дошкольного образования   к обучению в начальной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Курс «От слова к букве»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http://im6-tub-ru.yandex.net/i?id=739474477-57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2924944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381875352-14-72&amp;n=21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3789040"/>
            <a:ext cx="30963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2-tub-ru.yandex.net/i?id=299196956-10-72&amp;n=21">
            <a:hlinkClick r:id="rId8" tgtFrame="&quot;_blank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47864" y="4725144"/>
            <a:ext cx="30399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im6-tub-ru.yandex.net/i?id=160433951-11-72&amp;n=21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187220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Подготовка  дошкольников к обучению, знакомство с буквами, как знаками записи известных им звуков, обучение чтению, не вступающее  в противоречие с методами школьного обучения.</a:t>
            </a:r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Курс «Обучение чтению»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im8-tub-ru.yandex.net/i?id=438401331-17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3140968"/>
            <a:ext cx="22322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8-tub-ru.yandex.net/i?id=338399915-51-72&amp;n=21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3933056"/>
            <a:ext cx="230425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331849521-01-72&amp;n=21">
            <a:hlinkClick r:id="rId8" tgtFrame="&quot;_blank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95936" y="3933056"/>
            <a:ext cx="223224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http://im2-tub-ru.yandex.net/i?id=281448358-66-72&amp;n=21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18002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Ориентация на первостепенное значение общего развития ребенка, включающего в себя сенсорное и интеллектуальное развитие с использованием возможностей и особенностей математики.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Курс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«Развитие математических способностей»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im8-tub-ru.yandex.net/i?id=237567437-43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429000"/>
            <a:ext cx="20882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238061730-56-72&amp;n=21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3429000"/>
            <a:ext cx="201622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288803983-21-72&amp;n=21">
            <a:hlinkClick r:id="rId8" tgtFrame="&quot;_blank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848" y="2204864"/>
            <a:ext cx="172819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8-tub-ru.yandex.net/i?id=111301055-67-72&amp;n=21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91880" y="4437112"/>
            <a:ext cx="273630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2484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эмоционально-волевой и познавательной сфер,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психических функций,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коммуникативных навыков,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умений действовать по правилам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Цель подготовки детей к школе :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не столько овладение конкретными знаниями,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сколько создание предпосылок к школьному обучению.</a:t>
            </a:r>
            <a:r>
              <a:rPr lang="ru-RU" sz="2100" dirty="0" smtClean="0"/>
              <a:t/>
            </a:r>
            <a:br>
              <a:rPr lang="ru-RU" sz="2100" dirty="0" smtClean="0"/>
            </a:br>
            <a:endParaRPr lang="ru-RU" sz="21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 дошкольного образования: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4313"/>
          <a:ext cx="8229600" cy="4641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Состояние проблемы преемственности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дошкольного и начального образо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Тенденции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развития образования: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онцепция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рограммы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«Преемственность»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принципа преемственности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ЛИЧНОСТНО-ОРИЕНТИРОВАН-НЫЕ ТЕХНОЛОГИИ: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РАЗВИТИЕ И ФОРМИРОВАНИЕ АКТИВНОЙ ТВОРЧЕСКОЙ ЛИЧНОСТИ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РАЗВИВАЮЩИЕ ТЕХНОЛОГИИ: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ПРОБЛЕМНОГО МЫШЛЕНИЯ,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МЫСЛИТЕЛЬНОЙ АКТИВНОСТИ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ичностно-ориентированные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развивающие технологии.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ЛИЧНОСТНО-ОРИЕНТИРОВАННАЯ МОДЕЛЬ  СИСТЕМЫ ПОДГОТОВКИ К ШКОЛЕ.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СОЗДАНИЕ  ПРЕДПОСЫЛОК  К  ШКОЛЬНОМУ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ОБУЧЕНИЮ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Организация перехода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 дошкольного образования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 обучению в начальной школе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 единство развития, обучения и воспитания;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 учет возрастных и индивидуальных            особенностей детей;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 комплексный подход;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 систематичность и последовательность;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 вариативность и вариантность;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 сознательность и творческая активность;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 наглядность;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 доступность и достаточность.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ПРИНЦИПЫ ПОДГОТОВКИ К ОБУЧЕНИЮ: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ЗАДАЧИ  ПОДГОТОВКИ К ОБУЧЕНИЮ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325</TotalTime>
  <Words>293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УСПЕШНАЯ ПОДГОТОВКА ДЕТЕЙ  К ШКОЛЕ.</vt:lpstr>
      <vt:lpstr>Состояние проблемы преемственности  дошкольного и начального образования </vt:lpstr>
      <vt:lpstr>Тенденции развития образования: </vt:lpstr>
      <vt:lpstr>Концепция программы «Преемственность» </vt:lpstr>
      <vt:lpstr>Реализация принципа преемственности </vt:lpstr>
      <vt:lpstr>Личностно-ориентированные и развивающие технологии.</vt:lpstr>
      <vt:lpstr>Организация перехода  от дошкольного образования  к обучению в начальной школе </vt:lpstr>
      <vt:lpstr>ПРИНЦИПЫ ПОДГОТОВКИ К ОБУЧЕНИЮ:</vt:lpstr>
      <vt:lpstr>ЗАДАЧИ  ПОДГОТОВКИ К ОБУЧЕНИЮ</vt:lpstr>
      <vt:lpstr>  Содержание перехода    от дошкольного образования   к обучению в начальной школе Курс «От слова к букве»  </vt:lpstr>
      <vt:lpstr>Курс «Обучение чтению»</vt:lpstr>
      <vt:lpstr>Курс  «Развитие математических способностей»</vt:lpstr>
      <vt:lpstr>Задачи дошкольного образования: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admin</cp:lastModifiedBy>
  <cp:revision>35</cp:revision>
  <dcterms:created xsi:type="dcterms:W3CDTF">2013-01-26T04:23:58Z</dcterms:created>
  <dcterms:modified xsi:type="dcterms:W3CDTF">2013-01-27T12:13:39Z</dcterms:modified>
</cp:coreProperties>
</file>