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3" autoAdjust="0"/>
    <p:restoredTop sz="94660"/>
  </p:normalViewPr>
  <p:slideViewPr>
    <p:cSldViewPr>
      <p:cViewPr varScale="1">
        <p:scale>
          <a:sx n="87" d="100"/>
          <a:sy n="87" d="100"/>
        </p:scale>
        <p:origin x="-109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F33E3F29-6AEC-4EEE-80D8-251BC51F6B43}" type="datetimeFigureOut">
              <a:rPr lang="ru-RU" smtClean="0"/>
              <a:t>20.02.2013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1E9CB-9E5B-454B-B0A2-9E440F1934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E3F29-6AEC-4EEE-80D8-251BC51F6B43}" type="datetimeFigureOut">
              <a:rPr lang="ru-RU" smtClean="0"/>
              <a:t>20.02.2013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1E9CB-9E5B-454B-B0A2-9E440F1934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E3F29-6AEC-4EEE-80D8-251BC51F6B43}" type="datetimeFigureOut">
              <a:rPr lang="ru-RU" smtClean="0"/>
              <a:t>20.02.2013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1E9CB-9E5B-454B-B0A2-9E440F1934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E3F29-6AEC-4EEE-80D8-251BC51F6B43}" type="datetimeFigureOut">
              <a:rPr lang="ru-RU" smtClean="0"/>
              <a:t>20.02.2013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1E9CB-9E5B-454B-B0A2-9E440F1934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E3F29-6AEC-4EEE-80D8-251BC51F6B43}" type="datetimeFigureOut">
              <a:rPr lang="ru-RU" smtClean="0"/>
              <a:t>20.02.2013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1E9CB-9E5B-454B-B0A2-9E440F1934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E3F29-6AEC-4EEE-80D8-251BC51F6B43}" type="datetimeFigureOut">
              <a:rPr lang="ru-RU" smtClean="0"/>
              <a:t>20.02.2013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1E9CB-9E5B-454B-B0A2-9E440F1934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E3F29-6AEC-4EEE-80D8-251BC51F6B43}" type="datetimeFigureOut">
              <a:rPr lang="ru-RU" smtClean="0"/>
              <a:t>20.02.2013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1E9CB-9E5B-454B-B0A2-9E440F1934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E3F29-6AEC-4EEE-80D8-251BC51F6B43}" type="datetimeFigureOut">
              <a:rPr lang="ru-RU" smtClean="0"/>
              <a:t>20.02.2013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1E9CB-9E5B-454B-B0A2-9E440F1934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E3F29-6AEC-4EEE-80D8-251BC51F6B43}" type="datetimeFigureOut">
              <a:rPr lang="ru-RU" smtClean="0"/>
              <a:t>20.02.2013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1E9CB-9E5B-454B-B0A2-9E440F1934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E3F29-6AEC-4EEE-80D8-251BC51F6B43}" type="datetimeFigureOut">
              <a:rPr lang="ru-RU" smtClean="0"/>
              <a:t>20.02.2013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1E9CB-9E5B-454B-B0A2-9E440F1934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E3F29-6AEC-4EEE-80D8-251BC51F6B43}" type="datetimeFigureOut">
              <a:rPr lang="ru-RU" smtClean="0"/>
              <a:t>20.02.2013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1E9CB-9E5B-454B-B0A2-9E440F1934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33E3F29-6AEC-4EEE-80D8-251BC51F6B43}" type="datetimeFigureOut">
              <a:rPr lang="ru-RU" smtClean="0"/>
              <a:t>20.02.2013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601E9CB-9E5B-454B-B0A2-9E440F1934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Посёлок Можайский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/>
              <a:t>Александр Фёдорович Можайский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256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68760"/>
            <a:ext cx="6400800" cy="685800"/>
          </a:xfrm>
        </p:spPr>
        <p:txBody>
          <a:bodyPr>
            <a:noAutofit/>
          </a:bodyPr>
          <a:lstStyle/>
          <a:p>
            <a:r>
              <a:rPr lang="ru-RU" sz="2800" dirty="0"/>
              <a:t>Монумент морякам «Авроры» у Вороньей горы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76872"/>
            <a:ext cx="6480720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905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24744"/>
            <a:ext cx="6400800" cy="829816"/>
          </a:xfrm>
        </p:spPr>
        <p:txBody>
          <a:bodyPr>
            <a:noAutofit/>
          </a:bodyPr>
          <a:lstStyle/>
          <a:p>
            <a:r>
              <a:rPr lang="ru-RU" sz="1800" dirty="0"/>
              <a:t>Больница (1901—1902) Общины сестер милосердия</a:t>
            </a:r>
            <a:br>
              <a:rPr lang="ru-RU" sz="1800" dirty="0"/>
            </a:br>
            <a:r>
              <a:rPr lang="ru-RU" sz="1800" dirty="0"/>
              <a:t>св. Георгия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76872"/>
            <a:ext cx="6480720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801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err="1"/>
              <a:t>Алекса́ндр</a:t>
            </a:r>
            <a:r>
              <a:rPr lang="ru-RU" sz="3100" b="1" dirty="0"/>
              <a:t> Фёдорович </a:t>
            </a:r>
            <a:r>
              <a:rPr lang="ru-RU" sz="3100" b="1" dirty="0" err="1"/>
              <a:t>Можа́йский</a:t>
            </a:r>
            <a:r>
              <a:rPr lang="ru-RU" dirty="0"/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438401"/>
            <a:ext cx="6400800" cy="2070720"/>
          </a:xfrm>
        </p:spPr>
        <p:txBody>
          <a:bodyPr>
            <a:normAutofit lnSpcReduction="10000"/>
          </a:bodyPr>
          <a:lstStyle/>
          <a:p>
            <a:r>
              <a:rPr lang="ru-RU" b="1" dirty="0" err="1"/>
              <a:t>Алекса́ндр</a:t>
            </a:r>
            <a:r>
              <a:rPr lang="ru-RU" b="1" dirty="0"/>
              <a:t> Фёдорович </a:t>
            </a:r>
            <a:r>
              <a:rPr lang="ru-RU" b="1" dirty="0" err="1"/>
              <a:t>Можа́йский</a:t>
            </a:r>
            <a:r>
              <a:rPr lang="ru-RU" dirty="0"/>
              <a:t> (9 [21] марта 1825, </a:t>
            </a:r>
            <a:r>
              <a:rPr lang="ru-RU" dirty="0" err="1"/>
              <a:t>Роченсальм</a:t>
            </a:r>
            <a:r>
              <a:rPr lang="ru-RU" dirty="0"/>
              <a:t>, </a:t>
            </a:r>
            <a:r>
              <a:rPr lang="ru-RU" dirty="0" err="1" smtClean="0"/>
              <a:t>Выборгска</a:t>
            </a:r>
            <a:r>
              <a:rPr lang="ru-RU" dirty="0" smtClean="0"/>
              <a:t> губерния</a:t>
            </a:r>
            <a:r>
              <a:rPr lang="ru-RU" dirty="0"/>
              <a:t> — 20 марта </a:t>
            </a:r>
            <a:r>
              <a:rPr lang="ru-RU" dirty="0" smtClean="0"/>
              <a:t>1</a:t>
            </a:r>
            <a:r>
              <a:rPr lang="ru-RU" dirty="0"/>
              <a:t> </a:t>
            </a:r>
            <a:r>
              <a:rPr lang="ru-RU" dirty="0" smtClean="0"/>
              <a:t>апреля</a:t>
            </a:r>
            <a:r>
              <a:rPr lang="ru-RU" dirty="0"/>
              <a:t> 1890) — российский военный (морской) деятель — контр-адмирал, изобретатель — пионер авиации.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383" y="3573016"/>
            <a:ext cx="1905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134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124744"/>
            <a:ext cx="6400800" cy="856456"/>
          </a:xfrm>
        </p:spPr>
        <p:txBody>
          <a:bodyPr>
            <a:noAutofit/>
          </a:bodyPr>
          <a:lstStyle/>
          <a:p>
            <a:r>
              <a:rPr lang="ru-RU" sz="1800" dirty="0"/>
              <a:t>Постройка первого русского самолёта</a:t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600" dirty="0"/>
              <a:t>Самолёт был построен на собственные средства А. Ф. Можайского и испытан 20 июля 1882 года. Во время разбега самолёт оторвался от земли, но потерял скорость и рухнул на крыло, получив повреждения. А. Ф. Можайский пытался отремонтировать «прибор» и продолжить испытания, но средства у него закончились. Самолёт стоял много лет под открытым небом, потом был разобран. После смерти А. Ф. Можайского его сын пытался продать остатки самолёта правительству, но получил отказ.</a:t>
            </a:r>
          </a:p>
        </p:txBody>
      </p:sp>
    </p:spTree>
    <p:extLst>
      <p:ext uri="{BB962C8B-B14F-4D97-AF65-F5344CB8AC3E}">
        <p14:creationId xmlns:p14="http://schemas.microsoft.com/office/powerpoint/2010/main" val="350711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/>
              <a:t>Первый полёт самолёта </a:t>
            </a:r>
            <a:r>
              <a:rPr lang="ru-RU" sz="1600" dirty="0" smtClean="0"/>
              <a:t>Можайского 20</a:t>
            </a:r>
            <a:r>
              <a:rPr lang="ru-RU" sz="1600" dirty="0"/>
              <a:t> июля (1 августа) </a:t>
            </a:r>
            <a:r>
              <a:rPr lang="ru-RU" sz="1600" u="sng" dirty="0" smtClean="0"/>
              <a:t>1882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390774"/>
            <a:ext cx="6480720" cy="312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102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награды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В 1859 году за участие в Хивинской экспедиции и походе в Бухару награжден орденом Святого Владимира 4 степени.</a:t>
            </a:r>
          </a:p>
          <a:p>
            <a:r>
              <a:rPr lang="ru-RU" dirty="0"/>
              <a:t>Во время Крымской войны Александр Фёдорович командовал Амурской флотилией из малых судов и 10-пушечным транспортом «Двина», за что был награждён орденом Святого Станислава II степени, а также бронзовой медалью на Андреевской ленте «В память войны 1853—1856 гг.»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72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b="1" dirty="0"/>
              <a:t>Орден Святого князя </a:t>
            </a:r>
            <a:r>
              <a:rPr lang="ru-RU" sz="1600" b="1" dirty="0" smtClean="0"/>
              <a:t>Владимира и </a:t>
            </a:r>
            <a:r>
              <a:rPr lang="ru-RU" sz="1600" b="1" dirty="0"/>
              <a:t>Орден Императорский и Царский Орден Святого Станислава</a:t>
            </a:r>
            <a:endParaRPr lang="ru-RU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862" y="3205370"/>
            <a:ext cx="2476500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212976"/>
            <a:ext cx="1905000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888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Память об </a:t>
            </a:r>
            <a:r>
              <a:rPr lang="ru-RU" sz="2800" dirty="0"/>
              <a:t>М</a:t>
            </a:r>
            <a:r>
              <a:rPr lang="ru-RU" sz="2800" dirty="0" smtClean="0"/>
              <a:t>ожайском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1900" dirty="0"/>
              <a:t>Приказом НКО СССР № 0812 объявлено о создании на базе Ленинградского института инженеров ГВФ Ленинградской военно-воздушной академии Красной Армии (с 1955 г. — им. А. Ф. Можайского). Ныне это Военно-космическая академия имени А. Ф. Можайского в Санкт-Петербурге.</a:t>
            </a:r>
          </a:p>
          <a:p>
            <a:r>
              <a:rPr lang="ru-RU" sz="1900" dirty="0"/>
              <a:t>В Вологодской </a:t>
            </a:r>
            <a:r>
              <a:rPr lang="ru-RU" sz="1900" dirty="0" smtClean="0"/>
              <a:t>области</a:t>
            </a:r>
            <a:r>
              <a:rPr lang="ru-RU" sz="1900" dirty="0"/>
              <a:t> </a:t>
            </a:r>
            <a:r>
              <a:rPr lang="ru-RU" sz="1900" dirty="0" smtClean="0"/>
              <a:t>открыт</a:t>
            </a:r>
            <a:r>
              <a:rPr lang="ru-RU" sz="1900" dirty="0"/>
              <a:t> Историко-мемориальный дом-музей </a:t>
            </a:r>
            <a:r>
              <a:rPr lang="ru-RU" sz="1900" dirty="0" err="1"/>
              <a:t>А.Ф.Можайского</a:t>
            </a:r>
            <a:r>
              <a:rPr lang="ru-RU" sz="1900" dirty="0"/>
              <a:t> в поселке Можайское</a:t>
            </a:r>
          </a:p>
          <a:p>
            <a:r>
              <a:rPr lang="ru-RU" sz="1900" dirty="0"/>
              <a:t>Музей пионеров авиации и космонавтики имени А. Ф. Можайского (Красное Село, Санкт-Петербург)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005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dirty="0"/>
              <a:t>Памятник А. Ф. Можайскому установлен в Красном Селе</a:t>
            </a:r>
          </a:p>
          <a:p>
            <a:r>
              <a:rPr lang="ru-RU" sz="1600" dirty="0"/>
              <a:t>именем А. Ф. Можайского назван улица в городе Твери</a:t>
            </a:r>
          </a:p>
          <a:p>
            <a:r>
              <a:rPr lang="ru-RU" sz="1600" dirty="0"/>
              <a:t>именем Можайского названа улица в городе Ульяновске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21752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Посёлок можайский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b="1" dirty="0" err="1"/>
              <a:t>Можа́йский</a:t>
            </a:r>
            <a:r>
              <a:rPr lang="ru-RU" sz="1600" dirty="0"/>
              <a:t> (до 1950 </a:t>
            </a:r>
            <a:r>
              <a:rPr lang="ru-RU" sz="1600" b="1" dirty="0" err="1"/>
              <a:t>Дудерго́ф</a:t>
            </a:r>
            <a:r>
              <a:rPr lang="ru-RU" sz="1600" dirty="0" smtClean="0"/>
              <a:t>; Исторический район красного</a:t>
            </a:r>
            <a:r>
              <a:rPr lang="ru-RU" sz="1600" dirty="0"/>
              <a:t> </a:t>
            </a:r>
            <a:r>
              <a:rPr lang="ru-RU" sz="1600" dirty="0" smtClean="0"/>
              <a:t>Села</a:t>
            </a:r>
            <a:r>
              <a:rPr lang="ru-RU" sz="1600" dirty="0"/>
              <a:t> в </a:t>
            </a:r>
            <a:r>
              <a:rPr lang="ru-RU" sz="1600" dirty="0" err="1" smtClean="0"/>
              <a:t>Красносельско</a:t>
            </a:r>
            <a:r>
              <a:rPr lang="ru-RU" sz="1600" dirty="0" smtClean="0"/>
              <a:t> </a:t>
            </a:r>
            <a:r>
              <a:rPr lang="ru-RU" sz="1600" dirty="0"/>
              <a:t>районе Санкт-Петербурга, расположенный на восточном побережье </a:t>
            </a:r>
            <a:r>
              <a:rPr lang="ru-RU" sz="1600" dirty="0" err="1"/>
              <a:t>Дудергофского</a:t>
            </a:r>
            <a:r>
              <a:rPr lang="ru-RU" sz="1600" dirty="0"/>
              <a:t> </a:t>
            </a:r>
            <a:r>
              <a:rPr lang="ru-RU" sz="1600" dirty="0" smtClean="0"/>
              <a:t>озера</a:t>
            </a:r>
            <a:r>
              <a:rPr lang="ru-RU" sz="1600" dirty="0"/>
              <a:t>.</a:t>
            </a:r>
            <a:r>
              <a:rPr lang="ru-RU" sz="1600" dirty="0" smtClean="0"/>
              <a:t> </a:t>
            </a:r>
            <a:r>
              <a:rPr lang="ru-RU" sz="1600" dirty="0"/>
              <a:t>Железнодорожная станция Можайская (1890).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573016"/>
            <a:ext cx="1905000" cy="218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500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43</TotalTime>
  <Words>59</Words>
  <Application>Microsoft Office PowerPoint</Application>
  <PresentationFormat>Экран (4:3)</PresentationFormat>
  <Paragraphs>22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Кутюр</vt:lpstr>
      <vt:lpstr>Посёлок Можайский</vt:lpstr>
      <vt:lpstr>Алекса́ндр Фёдорович Можа́йский </vt:lpstr>
      <vt:lpstr>Постройка первого русского самолёта </vt:lpstr>
      <vt:lpstr>Первый полёт самолёта Можайского 20 июля (1 августа) 1882</vt:lpstr>
      <vt:lpstr>награды</vt:lpstr>
      <vt:lpstr>Презентация PowerPoint</vt:lpstr>
      <vt:lpstr>Память об Можайском</vt:lpstr>
      <vt:lpstr>Презентация PowerPoint</vt:lpstr>
      <vt:lpstr>Посёлок можайский</vt:lpstr>
      <vt:lpstr>Монумент морякам «Авроры» у Вороньей горы</vt:lpstr>
      <vt:lpstr>Больница (1901—1902) Общины сестер милосердия св. Георгия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Посёлок Можайский</dc:title>
  <dc:creator>ирина</dc:creator>
  <cp:lastModifiedBy>ирина</cp:lastModifiedBy>
  <cp:revision>6</cp:revision>
  <dcterms:created xsi:type="dcterms:W3CDTF">2013-02-20T16:06:04Z</dcterms:created>
  <dcterms:modified xsi:type="dcterms:W3CDTF">2013-02-20T16:58:32Z</dcterms:modified>
</cp:coreProperties>
</file>