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98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ABF4-1060-4E23-AD2C-532CC5228BB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D5-D413-42B2-B3E1-75AF9FCC4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ABF4-1060-4E23-AD2C-532CC5228BB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D5-D413-42B2-B3E1-75AF9FCC4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ABF4-1060-4E23-AD2C-532CC5228BB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D5-D413-42B2-B3E1-75AF9FCC4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ABF4-1060-4E23-AD2C-532CC5228BB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D5-D413-42B2-B3E1-75AF9FCC4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ABF4-1060-4E23-AD2C-532CC5228BB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D5-D413-42B2-B3E1-75AF9FCC4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ABF4-1060-4E23-AD2C-532CC5228BB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D5-D413-42B2-B3E1-75AF9FCC4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ABF4-1060-4E23-AD2C-532CC5228BB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D5-D413-42B2-B3E1-75AF9FCC4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ABF4-1060-4E23-AD2C-532CC5228BB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D5-D413-42B2-B3E1-75AF9FCC4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ABF4-1060-4E23-AD2C-532CC5228BB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D5-D413-42B2-B3E1-75AF9FCC4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ABF4-1060-4E23-AD2C-532CC5228BB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D5-D413-42B2-B3E1-75AF9FCC4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ABF4-1060-4E23-AD2C-532CC5228BB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D5-D413-42B2-B3E1-75AF9FCC4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5ABF4-1060-4E23-AD2C-532CC5228BB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458D5-D413-42B2-B3E1-75AF9FCC44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есна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6" name="Рисунок 5" descr="pupil_9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752" y="3131840"/>
            <a:ext cx="4488506" cy="53305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8720" y="827584"/>
            <a:ext cx="54105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 приучить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ребёнка читать 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есна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48680" y="297687"/>
            <a:ext cx="5904656" cy="954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–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лучшее учение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А.С. Пушкин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Давайте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мысленно нарисуем портрет человека, который любит читать. Это грамотная, эрудированная личность, с красивой богатой речью, развитой фантазией. Хотите, чтоб в будущем ваш ребенок стал именно таким? Прививайте любовь к чтению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 сожалению, сейчас люди читают намного меньше, чем лет двадцать назад. С одной стороны, это неудивительно. Телевидение, компьютеры, интернет стали занимать все больше времени в нашей жизни. Но если родители еще как-то по привычке читают, то многие дети вообще не проявляют интереса к этому занятию. А зря.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«  Читающий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человек всегда на шаг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впереди  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Давайте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мысленно нарисуем портрет человека, который любит читать. Это грамотная, эрудированная личность, с красивой богатой речью, развитой фантазией. Хотите, чтоб в будущем ваш ребенок стал именно таким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Прививайте любовь к чтению.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Привычка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много читать пригодится ребенку и прямо сейчас, в учебе. Каким образом? Ребенку – любителю книг обеспечены хорошие оценки не только по литературе и языку.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Меньше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времени будет уходить у него на подготовку таких уроков как история, биология, география.  Ведь много читающий ребенок быстрее осилит параграф, чем тот, который читает мало. Да и память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книгомана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лучше. Даже задачки по математике, прежде чем решать, сначала нужно прочесть. Пока другие вчитываются, ваш ребенок уже половину решит. Вам нравится такая перспектива?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Рисунок 10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704" y="251520"/>
            <a:ext cx="3096344" cy="21397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есна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6672" y="251520"/>
            <a:ext cx="6120680" cy="938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ребенок полюбил читать, делайте следующее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•    Покажите пример.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Личный пример – самый лучший стимул. Ребенок с детства должен видеть, что в семье все читают, что это занятие доставляет удовольствие. В доме должно быть много интересных книг.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 Заведите ритуалы чтения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Обсуждайте прочитанные книги в семье. Относитесь к книгам бережно, с пиететом. Ребенку младшего школьного возраста можно традиционно читать на ночь.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•  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Обрывайте чтение на самом интересном месте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Почему фильм прерывают на рекламу всегда в самом интересном месте? Чтобы вы непременно дождались продолжения! Поступайте так, читая увлекательную книгу ребенку. Ему наверняка захочется дочитать быстрее, не дожидаясь вас.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•  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Выбирайте интересные книги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Привлекайте к выбору ребенка. Малышам интересны книжки с красивыми иллюстрациями. Ребята среднего возраста обычно любят современные приключения, фантастику. Поделитесь с детьми вашими любимыми книгами, которые читали в их возрасте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/>
              <a:t>•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Ограничьте взаимодействие ребенка с компьютером и телевизором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Четко обозначьте время, в течение которого ребенок может играть в игры или общаться в социальных сетях. Например, час в будние дни, два - в выходные. Чтение приветствуйте в любое время.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683568"/>
            <a:ext cx="2232248" cy="1488165"/>
          </a:xfrm>
          <a:prstGeom prst="rect">
            <a:avLst/>
          </a:prstGeom>
        </p:spPr>
      </p:pic>
      <p:pic>
        <p:nvPicPr>
          <p:cNvPr id="9" name="Рисунок 8" descr="35ce929e73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3096" y="683568"/>
            <a:ext cx="2277145" cy="1512167"/>
          </a:xfrm>
          <a:prstGeom prst="rect">
            <a:avLst/>
          </a:prstGeom>
        </p:spPr>
      </p:pic>
      <p:pic>
        <p:nvPicPr>
          <p:cNvPr id="10" name="Рисунок 9" descr="c14e0fbc3c7b0de8fcb2ab7b6b0cc4e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0888" y="1547664"/>
            <a:ext cx="2016224" cy="13389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есна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04664" y="251520"/>
            <a:ext cx="6048672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• 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 Не заставляйте читать насильно.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вызовет лишь протест у ребенка. Не нужно заставлять и дочитывать книгу, если она не понравилась.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  Покупайте книги по интересам.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Детей, которые совсем не хотят читать художественную литературу, можно попробовать заинтересовать книгой, связанной с их хобби, увлечениями.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• 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Смотрите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фильмы – экранизации книг.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ребенку понравился фильм, порекомендуйте прочесть книгу, объяснив, что книга обычно интереснее фильма. Вы не представляете, сколько школьников ринулось читать «Войну Миров» или «Гарри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Поттера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после выхода этих фильмов.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•    Купите электронную книгу.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Детей постарше можно заинтересовать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ридером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или электронной книгой. Она очень удобна, не вредит зрению.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Следуйте нашим рекомендациям, и в скором времени ребенок обязательно полюбит читать! 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 descr="237777_html_m71595f5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4744" y="6021978"/>
            <a:ext cx="4578964" cy="31220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23</Words>
  <Application>Microsoft Office PowerPoint</Application>
  <PresentationFormat>Экран (4:3)</PresentationFormat>
  <Paragraphs>34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2014-11-07T16:17:30Z</dcterms:created>
  <dcterms:modified xsi:type="dcterms:W3CDTF">2014-11-07T17:27:48Z</dcterms:modified>
</cp:coreProperties>
</file>