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2101"/>
    <a:srgbClr val="FEF5D6"/>
    <a:srgbClr val="FEEEB4"/>
    <a:srgbClr val="BF2E01"/>
    <a:srgbClr val="FE602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8" autoAdjust="0"/>
    <p:restoredTop sz="94660"/>
  </p:normalViewPr>
  <p:slideViewPr>
    <p:cSldViewPr>
      <p:cViewPr>
        <p:scale>
          <a:sx n="100" d="100"/>
          <a:sy n="100" d="100"/>
        </p:scale>
        <p:origin x="-22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61BE7-ECFB-4FF3-AC8D-634FDEEF5F6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4C94E-9EDA-4402-B0DF-411AE7AD89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4C94E-9EDA-4402-B0DF-411AE7AD89BC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92698F-5505-4BE9-8CB3-F7B1E7113BE2}" type="datetimeFigureOut">
              <a:rPr lang="ru-RU" smtClean="0"/>
              <a:pPr/>
              <a:t>07.01.2014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73DF58-8740-40C2-95CA-8B6B5B0957A5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80000"/>
                <a:satMod val="300000"/>
              </a:schemeClr>
            </a:gs>
            <a:gs pos="100000">
              <a:srgbClr val="FEEEB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900" b="1" spc="50" dirty="0" smtClean="0">
                <a:ln w="11430"/>
                <a:solidFill>
                  <a:srgbClr val="8921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«ПРОФЕССИЯ» – основной род занятий, трудовая деятельность</a:t>
            </a:r>
            <a:endParaRPr lang="ru-RU" sz="3900" b="1" spc="50" dirty="0">
              <a:ln w="11430"/>
              <a:solidFill>
                <a:srgbClr val="8921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100000">
              <a:srgbClr val="FEF5D6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Жанна Рамазановна\Desktop\1dfa1ed6d2d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76672"/>
            <a:ext cx="3240361" cy="2418179"/>
          </a:xfrm>
          <a:prstGeom prst="rect">
            <a:avLst/>
          </a:prstGeom>
          <a:noFill/>
        </p:spPr>
      </p:pic>
      <p:pic>
        <p:nvPicPr>
          <p:cNvPr id="1027" name="Picture 3" descr="C:\Users\Жанна Рамазановна\Desktop\f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60648"/>
            <a:ext cx="216024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C:\Users\Жанна Рамазановна\Desktop\divers-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3151120" cy="2304256"/>
          </a:xfrm>
          <a:prstGeom prst="rect">
            <a:avLst/>
          </a:prstGeom>
          <a:noFill/>
        </p:spPr>
      </p:pic>
      <p:pic>
        <p:nvPicPr>
          <p:cNvPr id="1031" name="Picture 7" descr="C:\Users\Жанна Рамазановна\Desktop\дворник-убирает-снег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0489" y="3645024"/>
            <a:ext cx="2429663" cy="2664296"/>
          </a:xfrm>
          <a:prstGeom prst="rect">
            <a:avLst/>
          </a:prstGeom>
          <a:noFill/>
        </p:spPr>
      </p:pic>
      <p:pic>
        <p:nvPicPr>
          <p:cNvPr id="1033" name="Picture 9" descr="C:\Users\Жанна Рамазановна\Desktop\03.12 Carlo Goldstei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692696"/>
            <a:ext cx="3229848" cy="2160240"/>
          </a:xfrm>
          <a:prstGeom prst="rect">
            <a:avLst/>
          </a:prstGeom>
          <a:noFill/>
        </p:spPr>
      </p:pic>
      <p:pic>
        <p:nvPicPr>
          <p:cNvPr id="1032" name="Picture 8" descr="C:\Users\Жанна Рамазановна\Desktop\Машинист тепловоза Дмитрий Бобков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3789040"/>
            <a:ext cx="2880320" cy="216024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07504" y="476672"/>
            <a:ext cx="3240360" cy="2448272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3645024"/>
            <a:ext cx="3168352" cy="2304256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96136" y="692696"/>
            <a:ext cx="3240360" cy="2160240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84168" y="3789040"/>
            <a:ext cx="2880320" cy="2160240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260648"/>
            <a:ext cx="2160240" cy="2880320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3645024"/>
            <a:ext cx="2448272" cy="2664296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44208" y="292494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ДИРИЖЁР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91880" y="314096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КАПИТАН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7504" y="299695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КАСКАДЁР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56176" y="594928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МАШИНИСТ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9492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ВОДОЛАЗ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63888" y="630932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ДВОРНИК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4" grpId="0"/>
      <p:bldP spid="15" grpId="0"/>
      <p:bldP spid="16" grpId="0"/>
      <p:bldP spid="17" grpId="0"/>
      <p:bldP spid="18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Жанна Рамазановна\Desktop\РР»СЊРёРЅСЃРєР°СЏ_Рё_РўСЂРѕРёС†РєР°СЏ_С†РµСЂРєРІРё,_РЎРµСЂРїСѓС…РѕРІ_(С…СѓРґРѕР¶РЅРёРє_Р·Р°_СЂР°Р±РѕС‚РѕР№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77" y="188640"/>
            <a:ext cx="3166579" cy="2376264"/>
          </a:xfrm>
          <a:prstGeom prst="rect">
            <a:avLst/>
          </a:prstGeom>
          <a:noFill/>
        </p:spPr>
      </p:pic>
      <p:pic>
        <p:nvPicPr>
          <p:cNvPr id="2051" name="Picture 3" descr="C:\Users\Жанна Рамазановна\Desktop\HMJC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88640"/>
            <a:ext cx="2349734" cy="2232247"/>
          </a:xfrm>
          <a:prstGeom prst="rect">
            <a:avLst/>
          </a:prstGeom>
          <a:noFill/>
        </p:spPr>
      </p:pic>
      <p:pic>
        <p:nvPicPr>
          <p:cNvPr id="2052" name="Picture 4" descr="C:\Users\Жанна Рамазановна\Desktop\Рисунок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60648"/>
            <a:ext cx="2410015" cy="2232248"/>
          </a:xfrm>
          <a:prstGeom prst="rect">
            <a:avLst/>
          </a:prstGeom>
          <a:noFill/>
        </p:spPr>
      </p:pic>
      <p:pic>
        <p:nvPicPr>
          <p:cNvPr id="2054" name="Picture 6" descr="C:\Users\Жанна Рамазановна\Desktop\2124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501008"/>
            <a:ext cx="3221159" cy="237626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932040" y="4716433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Охраняет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4048" y="342900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Рисует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4048" y="386104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4048" y="4293096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94633E-6 L -0.5 -0.126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7731E-6 L -0.16927 -0.210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59172E-6 L 0.13785 -0.262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74347E-6 L -0.50799 0.168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:\для мамы\img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96226" cy="5400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60125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СВАРЩИК</a:t>
            </a:r>
            <a:endParaRPr lang="ru-RU" sz="3200" b="1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для мамы\img034 - коп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904" y="476672"/>
            <a:ext cx="8451568" cy="54726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60125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РАГЕР</a:t>
            </a:r>
            <a:endParaRPr lang="ru-RU" sz="3200" b="1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для мамы\img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4" y="476672"/>
            <a:ext cx="8559106" cy="54726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60125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БОРТПРОВОДНИК</a:t>
            </a:r>
            <a:endParaRPr lang="ru-RU" sz="3200" b="1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83768" y="60125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ПОЛИЦЕЙСКИЙ</a:t>
            </a:r>
            <a:endParaRPr lang="ru-RU" sz="3200" b="1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Жана\Desktop\Рисунок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48680"/>
            <a:ext cx="4663236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5000">
              <a:srgbClr val="FEEEB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60125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ПОВАР</a:t>
            </a:r>
            <a:endParaRPr lang="ru-RU" sz="3200" b="1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Жанна Рамазановна\Desktop\Новая папка\100_3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9"/>
            <a:ext cx="7632848" cy="572415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rgbClr val="FEEEB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628800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ПРОФЕССИИ НУЖНЫ -</a:t>
            </a:r>
          </a:p>
          <a:p>
            <a:pPr algn="ctr"/>
            <a:r>
              <a:rPr lang="ru-RU" sz="4000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ПРОФЕССИИ ВАЖНЫ!</a:t>
            </a:r>
            <a:endParaRPr lang="ru-RU" sz="4000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650248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СВОЮ ПРОФЕССИЮ НУЖНО ЛЮБИТЬ, И ТОГДА</a:t>
            </a:r>
          </a:p>
          <a:p>
            <a:pPr algn="ctr"/>
            <a:r>
              <a:rPr lang="ru-RU" sz="4000" spc="50" dirty="0" smtClean="0">
                <a:ln w="11430"/>
                <a:solidFill>
                  <a:srgbClr val="BF2E0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БУДЕТ ХОРОШО!</a:t>
            </a:r>
            <a:endParaRPr lang="ru-RU" sz="4000" spc="50" dirty="0">
              <a:ln w="11430"/>
              <a:solidFill>
                <a:srgbClr val="BF2E0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45</Words>
  <Application>Microsoft Office PowerPoint</Application>
  <PresentationFormat>Экран (4:3)</PresentationFormat>
  <Paragraphs>21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«ПРОФЕССИЯ» – основной род занятий, трудовая деятельность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 Рамазановна</dc:creator>
  <cp:lastModifiedBy>Жана</cp:lastModifiedBy>
  <cp:revision>17</cp:revision>
  <dcterms:created xsi:type="dcterms:W3CDTF">2013-04-13T06:43:12Z</dcterms:created>
  <dcterms:modified xsi:type="dcterms:W3CDTF">2014-01-07T09:04:49Z</dcterms:modified>
</cp:coreProperties>
</file>